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2D1F2B-0197-6798-0CF2-DE5976B73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1843DDC-F09C-F9E5-7DF5-3ACC07EF8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1C50F9-1736-4969-718A-BF7AB1FD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AD37FE-4102-7AFC-B52E-66FAC9C9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09DFDB-3F1F-BE6C-F0FB-F9190842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27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EAC56F-B3A0-D2CB-4D65-19CF6D65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34DDA3-F5D8-3796-B482-BBFFC151C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B15707-112E-6825-1150-6ABB7FDE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978191-B792-9C93-FB8F-2314F19D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7B3998-B289-0B14-C6F1-77555A42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40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DB7D30E-CA87-9B11-5A20-F0DAFF339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3FD348-9D58-8E82-D917-84CAEC962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B04C8C-F038-4978-09A7-23D12C7C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0CAB2A-DE7D-3B52-5CD7-BF995206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105063-9D48-F46B-CB22-1CC9EB3F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D66FAF-6B24-5734-6E51-CEAD2C0F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415BF3-9384-B393-907A-B8C1F40E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CA1CD7-BD96-CB30-F0F5-AA3E06F7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23759A-2EDD-FFEB-C0D5-29C8B140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1AC033-B1E7-5CFB-8CA6-DA7768F0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67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62975-83A5-B8A8-BBC6-01ECF266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35C4DA-C086-3507-5BA2-831165D9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8270A8-A210-29FC-27A4-4D164E3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BBA08A-58D1-EBD3-DDDC-CB106F5F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2C87FC-B015-1E6B-9000-C18EA62D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24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68C8E-92D2-57C0-F59A-860040BD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34037E-4791-979A-91FB-F20BE43B8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5FEE9B8-6592-00D5-EB42-0167DD0B3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21A3BB-413E-18B8-E554-6173423C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8CBB8A-F707-87FC-938B-D6AEAFFE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23C2BA-E64B-3C20-741B-F0CC6CAA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EE052-D1AB-C178-7949-5F50EFE8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93BCED-9E8C-E517-4B51-C11CF5FC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FF6079-3746-388A-9D55-03446C65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B9D8F3-C2C7-ED44-709B-FC49657D2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AC71382-8495-9243-016C-0A6C4BDF0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C7AE56-588F-E2BF-5219-2F3DA694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6EE22E-C00E-F8C3-7645-60943401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2B4115-3690-94F3-4EB2-B793CBBB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65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4920E4-B180-2A95-520F-9FA48B7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0DD313-F911-BA75-4ED0-3FCF2F56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7C4107-23FA-0E4E-A83F-AD29EE98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0F7F6E-D44D-B465-1E10-7149F00D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71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B6C205-05B1-4B63-EDDF-B287C947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F9537C-6F91-1FB9-2617-619DB22E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4DB715-7BA3-2FB7-C07D-8FD6D496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44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F8279-87BB-0CFA-2C6F-04E1CB8E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A7D94F-EF6D-D99F-70B1-715D7F80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B4068E-3B1C-D9F5-6FDF-8060E8AD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1F732A-9005-5BD2-3848-B697C3B8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741EFA-D555-20D6-F8B8-5123D886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0F99BF-E51C-1741-AF84-317EE38B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877E6-B2B3-B40A-2A34-D821FF2A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E057304-A8E4-033C-80CE-FC81FA1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E68A50-65D5-2397-6FC8-74D92C5A1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0C05B9-8E2D-5C8A-E81C-955B6CC9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C9E117-ADB6-DDBF-5249-B7721B7F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A49D76-4CB4-64AF-6D32-8C289005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64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A9BE927-4D9A-319F-9BBF-16C7F959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974BAC-EFC1-8FD3-13F2-2C14E6EFC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6F82B5-FD3B-D58A-D108-D9B4A5298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6497-4A34-45CF-A801-5A4136A20057}" type="datetimeFigureOut">
              <a:rPr lang="zh-TW" altLang="en-US" smtClean="0"/>
              <a:t>2022/6/3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42E77B-B1F2-BA88-F579-CCAF7E999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19955E-86CF-7B2A-A68B-A3FF4AA26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6668-F7BD-4A74-90C3-C91A6AB7F6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1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382EA9F-5D16-421D-DCFA-004A5F137860}"/>
              </a:ext>
            </a:extLst>
          </p:cNvPr>
          <p:cNvSpPr txBox="1"/>
          <p:nvPr/>
        </p:nvSpPr>
        <p:spPr>
          <a:xfrm>
            <a:off x="7066400" y="156291"/>
            <a:ext cx="1440000" cy="57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專案開工日</a:t>
            </a:r>
            <a:b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</a:br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Project Start 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B0965E-25E4-A9C3-2ABE-CCD8A2CD0A28}"/>
              </a:ext>
            </a:extLst>
          </p:cNvPr>
          <p:cNvSpPr txBox="1"/>
          <p:nvPr/>
        </p:nvSpPr>
        <p:spPr>
          <a:xfrm>
            <a:off x="8756800" y="156291"/>
            <a:ext cx="1440000" cy="57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預計完成日</a:t>
            </a:r>
            <a:b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</a:br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Project Finish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1FC20A-D59F-473F-1F3E-21AEECC204D7}"/>
              </a:ext>
            </a:extLst>
          </p:cNvPr>
          <p:cNvSpPr txBox="1"/>
          <p:nvPr/>
        </p:nvSpPr>
        <p:spPr>
          <a:xfrm>
            <a:off x="10447200" y="156291"/>
            <a:ext cx="1440000" cy="57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專案總工期</a:t>
            </a:r>
            <a:b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</a:br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Project Duration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1EEFD04-688C-FD6E-A9E7-9DE2B5B111FC}"/>
              </a:ext>
            </a:extLst>
          </p:cNvPr>
          <p:cNvSpPr txBox="1"/>
          <p:nvPr/>
        </p:nvSpPr>
        <p:spPr>
          <a:xfrm>
            <a:off x="188877" y="131397"/>
            <a:ext cx="5098298" cy="1054236"/>
          </a:xfrm>
          <a:prstGeom prst="rect">
            <a:avLst/>
          </a:prstGeom>
          <a:solidFill>
            <a:srgbClr val="000000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火鳳凰開發專案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7491DFD-3A62-C249-611E-EAFCD6846FC6}"/>
              </a:ext>
            </a:extLst>
          </p:cNvPr>
          <p:cNvSpPr txBox="1"/>
          <p:nvPr/>
        </p:nvSpPr>
        <p:spPr>
          <a:xfrm>
            <a:off x="5376000" y="156291"/>
            <a:ext cx="1440000" cy="57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zh-TW" altLang="en-US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專案經理</a:t>
            </a:r>
            <a:br>
              <a:rPr lang="en-US" altLang="zh-TW" sz="20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</a:br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Project Manager</a:t>
            </a:r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BF0ABB3-F22F-AA3A-8030-1764F37C2779}"/>
              </a:ext>
            </a:extLst>
          </p:cNvPr>
          <p:cNvSpPr txBox="1"/>
          <p:nvPr/>
        </p:nvSpPr>
        <p:spPr>
          <a:xfrm>
            <a:off x="5376000" y="785523"/>
            <a:ext cx="144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游振昌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5F10B01-FA3D-2810-E7FE-03C9707BCD73}"/>
              </a:ext>
            </a:extLst>
          </p:cNvPr>
          <p:cNvSpPr txBox="1"/>
          <p:nvPr/>
        </p:nvSpPr>
        <p:spPr>
          <a:xfrm>
            <a:off x="7071147" y="785523"/>
            <a:ext cx="144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2022/01/03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571F0FA-6670-4C9B-62CC-38ECCFB67D5E}"/>
              </a:ext>
            </a:extLst>
          </p:cNvPr>
          <p:cNvSpPr txBox="1"/>
          <p:nvPr/>
        </p:nvSpPr>
        <p:spPr>
          <a:xfrm>
            <a:off x="8766294" y="785523"/>
            <a:ext cx="144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2022/12/25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F04940-076F-AD5A-9900-7C445B980852}"/>
              </a:ext>
            </a:extLst>
          </p:cNvPr>
          <p:cNvSpPr txBox="1"/>
          <p:nvPr/>
        </p:nvSpPr>
        <p:spPr>
          <a:xfrm>
            <a:off x="10447200" y="785523"/>
            <a:ext cx="144000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TW" sz="2000" dirty="0">
                <a:solidFill>
                  <a:srgbClr val="FFC000"/>
                </a:solidFill>
                <a:latin typeface="華康儷黑 Std W5" panose="020B0500000000000000" pitchFamily="34" charset="-120"/>
                <a:ea typeface="華康儷黑 Std W5" panose="020B0500000000000000" pitchFamily="34" charset="-120"/>
              </a:rPr>
              <a:t>356</a:t>
            </a:r>
            <a:endParaRPr lang="zh-TW" altLang="en-US" sz="2000" dirty="0">
              <a:solidFill>
                <a:srgbClr val="FFC000"/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284ABFF-89F6-2F6B-72DA-2CAA938EE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7" y="1290280"/>
            <a:ext cx="11698323" cy="5577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1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寬螢幕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華康儷黑 Std W5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專案管理 輕鬆學</dc:creator>
  <cp:lastModifiedBy>專案管理 輕鬆學</cp:lastModifiedBy>
  <cp:revision>1</cp:revision>
  <dcterms:created xsi:type="dcterms:W3CDTF">2022-06-03T06:45:17Z</dcterms:created>
  <dcterms:modified xsi:type="dcterms:W3CDTF">2022-06-03T06:45:58Z</dcterms:modified>
</cp:coreProperties>
</file>