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4B0FE-9B32-7956-55C8-D047737DE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A6DD82A-1E09-0151-344F-6770F9EF9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A223CC-DE0C-6BFD-535C-E8EE20CD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E369FD-1CEC-1E55-CA12-9E3C2963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33D9E5-16DD-02E3-F98A-1868C02B4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70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768AC9-1804-F419-84DD-5480C9AF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DE5D5A8-3D75-7791-DC6D-02A16615B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9AC2DA-9770-9DF7-F2F1-2C2E0DF7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C6048FB-CE67-B5E5-39B1-5E72BE858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8872F5-D78B-67E0-F55C-5DA213C9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733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DA3CE41-8746-A1DB-5D20-E626FEED2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23C15E7-714D-E5C9-8CC0-17B5030FF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9651FC-293C-DE9D-8971-6FBC4841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96F3B5-D582-F01E-DC71-88C11C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0121C9-8D45-02B5-35B8-4C399D2A3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598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D81DBF-397C-C263-18E8-029BC5350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AC29A1-90D7-F162-E597-3AEC066BF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4CEF46-9108-F427-1D9B-12631CC6E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C07ACEC-D65B-8CB4-F5A5-6562D04DC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5C44AC-E6E9-64C8-B7A4-7C509A22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967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74DBC3-20B7-15CC-8BD3-A5E0B42F0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CEE6255-E1A3-3A06-BE26-F93767DE9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F9DD54-7E8C-A06C-64ED-A885A521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A68BA5-3A0D-D910-2E1D-FCE7C262C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25726A-2834-F61D-F1B7-680A4929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461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844CC0-427A-1112-63E0-4F638A1B4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7965D0-F593-459C-E5FB-BCF52CB3CF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F67C0B9-1536-1BBF-727F-B3F20BE2C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683B7AD-ED4B-5BB6-4BCF-BEB28AB7F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491F78F-8688-24A9-6F44-32D70908E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177B2BF-E850-0CD6-BE13-A908A6D91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501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DD4D33-081D-CC42-6202-7218D2FE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D548AC-EF96-8917-DE23-B5A68E64C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A7C6FB0-D8A8-2197-9B17-2FFD08959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619EEF8-960F-EB3D-79BA-3AC736CEB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FB310FC-9596-30D0-B7A7-A3B0E80B2D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AC8BFD3-E79D-CB10-0A66-1D82A340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63D5819-B707-367D-29F7-8B4DE364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7D3DDB1-1311-989B-D87D-7E885CC9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42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510A69-3EF2-2D7D-2723-0A2E0332D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7DCCFE0-F52C-E6A0-6331-38768C6F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864B518-FB1D-AA55-1002-73F699204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550B525-9826-A03D-7657-4DE6EF209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57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533CD171-1541-EA17-E3D5-B1C403075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52718B2-2587-83C3-830A-ECF94C837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E1EC15-D317-EE16-2433-02AE2D2D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74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3B9CC4-B038-77BD-CCFD-50AFFF076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29BA84-C623-205A-893A-4A19C43F1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8364E9E-9E4E-76F9-11EA-491C8E01A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DEB680-07CE-65A5-0D09-249C4A90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CF9E4B9-4362-F929-03C3-3743A145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D3E438-26DF-133C-CDCC-A1F87762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7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2756B9-545F-08FA-7FC3-93991F43A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5DD9EFD-BB27-01A4-D5EB-B655B1A95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EF212C7-9757-6DDC-296C-536C1D59C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1A38D50-1F85-8931-EA42-C34931532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57019FD-F74F-09E6-5042-BDACB94FA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65BD1C8-EBFD-73DC-B243-991F4DAF4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80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B35CD6-3F5B-56D5-CA85-876840B74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04D8C4-C16A-C0B7-6D34-CA54D7315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3C2D53-ED97-3107-C3C4-163E064B0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75742-0CB7-447A-8D42-82A74C12E34F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EEB27E-7B03-C2C7-7C3B-7C7A44A7B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0BA0ED-2995-BACE-E219-B2226906BE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68EFC-53FF-443A-B59D-275335934E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72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0FCB44-718C-5ACB-9884-A32127B2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03115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專案組織架構圖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4994C1-B066-ABEA-21B7-ECCFE5E7F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92465"/>
            <a:ext cx="10515599" cy="6136655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專案經理小劉</a:t>
            </a:r>
          </a:p>
          <a:p>
            <a:pPr lvl="0"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客戶組小美</a:t>
            </a:r>
          </a:p>
          <a:p>
            <a:pPr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客戶助理小筱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架構組小張</a:t>
            </a:r>
          </a:p>
          <a:p>
            <a:pPr lvl="0"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系統組小王</a:t>
            </a:r>
          </a:p>
          <a:p>
            <a:pPr lvl="0"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開發組小明</a:t>
            </a:r>
          </a:p>
          <a:p>
            <a:pPr lvl="0"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程式設計小李</a:t>
            </a:r>
          </a:p>
          <a:p>
            <a:pPr lvl="0">
              <a:lnSpc>
                <a:spcPct val="10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品管測試小花 </a:t>
            </a:r>
          </a:p>
        </p:txBody>
      </p:sp>
    </p:spTree>
    <p:extLst>
      <p:ext uri="{BB962C8B-B14F-4D97-AF65-F5344CB8AC3E}">
        <p14:creationId xmlns:p14="http://schemas.microsoft.com/office/powerpoint/2010/main" val="3599239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格 13">
            <a:extLst>
              <a:ext uri="{FF2B5EF4-FFF2-40B4-BE49-F238E27FC236}">
                <a16:creationId xmlns:a16="http://schemas.microsoft.com/office/drawing/2014/main" id="{2942D686-D2AE-B5B8-9190-3AD35E5F5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0046"/>
              </p:ext>
            </p:extLst>
          </p:nvPr>
        </p:nvGraphicFramePr>
        <p:xfrm>
          <a:off x="2950722" y="365091"/>
          <a:ext cx="6300000" cy="555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194275127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51828519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25241068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3308091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182892554"/>
                    </a:ext>
                  </a:extLst>
                </a:gridCol>
              </a:tblGrid>
              <a:tr h="46692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>
                          <a:solidFill>
                            <a:schemeClr val="tx1"/>
                          </a:solidFill>
                          <a:latin typeface="華康儷黑 Std W5" panose="020B0500000000000000" pitchFamily="34" charset="-120"/>
                          <a:ea typeface="華康儷黑 Std W5" panose="020B0500000000000000" pitchFamily="34" charset="-120"/>
                        </a:rPr>
                        <a:t>人名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>
                          <a:solidFill>
                            <a:schemeClr val="tx1"/>
                          </a:solidFill>
                          <a:latin typeface="華康儷黑 Std W5" panose="020B0500000000000000" pitchFamily="34" charset="-120"/>
                          <a:ea typeface="華康儷黑 Std W5" panose="020B0500000000000000" pitchFamily="34" charset="-120"/>
                        </a:rPr>
                        <a:t>照片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zh-TW" altLang="en-US" sz="2800" b="0" dirty="0">
                        <a:solidFill>
                          <a:schemeClr val="tx1"/>
                        </a:solidFill>
                        <a:latin typeface="華康儷黑 Std W5" panose="020B0500000000000000" pitchFamily="34" charset="-120"/>
                        <a:ea typeface="華康儷黑 Std W5" panose="020B0500000000000000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>
                          <a:solidFill>
                            <a:schemeClr val="tx1"/>
                          </a:solidFill>
                          <a:latin typeface="華康儷黑 Std W5" panose="020B0500000000000000" pitchFamily="34" charset="-120"/>
                          <a:ea typeface="華康儷黑 Std W5" panose="020B0500000000000000" pitchFamily="34" charset="-120"/>
                        </a:rPr>
                        <a:t>人名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0" dirty="0">
                          <a:solidFill>
                            <a:schemeClr val="tx1"/>
                          </a:solidFill>
                          <a:latin typeface="華康儷黑 Std W5" panose="020B0500000000000000" pitchFamily="34" charset="-120"/>
                          <a:ea typeface="華康儷黑 Std W5" panose="020B0500000000000000" pitchFamily="34" charset="-120"/>
                        </a:rPr>
                        <a:t>照片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99700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華康儷黑 Std W5" panose="020B0500000000000000" pitchFamily="34" charset="-120"/>
                          <a:ea typeface="華康儷黑 Std W5" panose="020B0500000000000000" pitchFamily="34" charset="-120"/>
                        </a:rPr>
                        <a:t>小劉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小美</a:t>
                      </a:r>
                      <a:endParaRPr lang="zh-TW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609923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小張</a:t>
                      </a:r>
                      <a:endParaRPr lang="zh-TW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小王</a:t>
                      </a:r>
                      <a:endParaRPr lang="zh-TW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522847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小明</a:t>
                      </a:r>
                      <a:endParaRPr lang="zh-TW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小李</a:t>
                      </a:r>
                      <a:endParaRPr lang="zh-TW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51769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小花</a:t>
                      </a:r>
                      <a:endParaRPr lang="zh-TW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小筱</a:t>
                      </a:r>
                      <a:endParaRPr lang="zh-TW" alt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32554"/>
                  </a:ext>
                </a:extLst>
              </a:tr>
            </a:tbl>
          </a:graphicData>
        </a:graphic>
      </p:graphicFrame>
      <p:pic>
        <p:nvPicPr>
          <p:cNvPr id="14" name="圖片 13">
            <a:extLst>
              <a:ext uri="{FF2B5EF4-FFF2-40B4-BE49-F238E27FC236}">
                <a16:creationId xmlns:a16="http://schemas.microsoft.com/office/drawing/2014/main" id="{72245010-EBDA-4FAC-AC2D-BBB076E408C9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309235" y="997977"/>
            <a:ext cx="1080000" cy="1080000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3CDB53E5-3D3A-4608-9F0A-AB05A422ED8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309235" y="2239203"/>
            <a:ext cx="1080000" cy="1080000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28B065C2-69DB-472A-AC8D-3A25A3F3AF6F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8096428" y="968793"/>
            <a:ext cx="1080000" cy="1080000"/>
          </a:xfrm>
          <a:prstGeom prst="rect">
            <a:avLst/>
          </a:prstGeom>
        </p:spPr>
      </p:pic>
      <p:pic>
        <p:nvPicPr>
          <p:cNvPr id="18" name="圖片 17">
            <a:extLst>
              <a:ext uri="{FF2B5EF4-FFF2-40B4-BE49-F238E27FC236}">
                <a16:creationId xmlns:a16="http://schemas.microsoft.com/office/drawing/2014/main" id="{1A9D9F16-E283-42AE-9823-748CA969F40C}"/>
              </a:ext>
            </a:extLst>
          </p:cNvPr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8096428" y="2222178"/>
            <a:ext cx="1080000" cy="1080000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id="{9D73EA47-14EA-483B-81D9-83B866BA6913}"/>
              </a:ext>
            </a:extLst>
          </p:cNvPr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309235" y="3480429"/>
            <a:ext cx="1080000" cy="1080000"/>
          </a:xfrm>
          <a:prstGeom prst="rect">
            <a:avLst/>
          </a:prstGeom>
        </p:spPr>
      </p:pic>
      <p:pic>
        <p:nvPicPr>
          <p:cNvPr id="20" name="圖片 19">
            <a:extLst>
              <a:ext uri="{FF2B5EF4-FFF2-40B4-BE49-F238E27FC236}">
                <a16:creationId xmlns:a16="http://schemas.microsoft.com/office/drawing/2014/main" id="{71AE26DE-FF65-4D65-9DFB-D51365534DCE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8096428" y="3475563"/>
            <a:ext cx="1080000" cy="1080000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D76A2988-ECBE-416F-9A0B-B12576011DA9}"/>
              </a:ext>
            </a:extLst>
          </p:cNvPr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8096428" y="4728949"/>
            <a:ext cx="1080000" cy="1080000"/>
          </a:xfrm>
          <a:prstGeom prst="rect">
            <a:avLst/>
          </a:prstGeom>
        </p:spPr>
      </p:pic>
      <p:pic>
        <p:nvPicPr>
          <p:cNvPr id="22" name="圖片 21">
            <a:extLst>
              <a:ext uri="{FF2B5EF4-FFF2-40B4-BE49-F238E27FC236}">
                <a16:creationId xmlns:a16="http://schemas.microsoft.com/office/drawing/2014/main" id="{E5C3B145-849F-41C8-B37E-53C978E984BC}"/>
              </a:ext>
            </a:extLst>
          </p:cNvPr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4309235" y="4721656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805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0FCB44-718C-5ACB-9884-A32127B2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845"/>
            <a:ext cx="10515600" cy="841105"/>
          </a:xfrm>
          <a:solidFill>
            <a:schemeClr val="tx1"/>
          </a:solidFill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辦公室大樓興建</a:t>
            </a:r>
            <a:r>
              <a:rPr lang="en-US" altLang="zh-TW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WBS</a:t>
            </a: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4994C1-B066-ABEA-21B7-ECCFE5E7F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231"/>
            <a:ext cx="10515600" cy="4970834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辦公室大樓興建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開挖工程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地下結構工程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基礎底版工程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地梁結構工程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地上結構工程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1F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結構工程</a:t>
            </a: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2F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結構工程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室內裝修工程</a:t>
            </a:r>
          </a:p>
        </p:txBody>
      </p:sp>
    </p:spTree>
    <p:extLst>
      <p:ext uri="{BB962C8B-B14F-4D97-AF65-F5344CB8AC3E}">
        <p14:creationId xmlns:p14="http://schemas.microsoft.com/office/powerpoint/2010/main" val="355292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88</Words>
  <Application>Microsoft Office PowerPoint</Application>
  <PresentationFormat>寬螢幕</PresentationFormat>
  <Paragraphs>31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華康儷黑 Std W5</vt:lpstr>
      <vt:lpstr>微軟正黑體</vt:lpstr>
      <vt:lpstr>Arial</vt:lpstr>
      <vt:lpstr>Calibri</vt:lpstr>
      <vt:lpstr>Calibri Light</vt:lpstr>
      <vt:lpstr>Office 佈景主題</vt:lpstr>
      <vt:lpstr>專案組織架構圖</vt:lpstr>
      <vt:lpstr>PowerPoint 簡報</vt:lpstr>
      <vt:lpstr>辦公室大樓興建WBS圖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專案組織架構圖</dc:title>
  <dc:creator>專案管理 輕鬆學</dc:creator>
  <cp:lastModifiedBy>專案管理 輕鬆學</cp:lastModifiedBy>
  <cp:revision>17</cp:revision>
  <dcterms:created xsi:type="dcterms:W3CDTF">2022-06-12T08:35:11Z</dcterms:created>
  <dcterms:modified xsi:type="dcterms:W3CDTF">2022-06-14T05:35:59Z</dcterms:modified>
</cp:coreProperties>
</file>