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AC41E6-FD90-433E-A9CF-FA04F748F822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268D0707-9BFE-462F-9883-27CC15181254}">
      <dgm:prSet custT="1"/>
      <dgm:spPr/>
      <dgm:t>
        <a:bodyPr/>
        <a:lstStyle/>
        <a:p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專案經理</a:t>
          </a:r>
          <a:br>
            <a:rPr 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小劉</a:t>
          </a:r>
          <a:endParaRPr lang="zh-TW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EB3C71B-77F9-4B07-B7D3-86EFB0151573}" type="parTrans" cxnId="{3C338223-6416-44E1-A53E-1D8F1B376249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DE996D9-8DD9-4D14-8221-8198970E897C}" type="sibTrans" cxnId="{3C338223-6416-44E1-A53E-1D8F1B376249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473962F-7763-4DB3-B781-28BE012B3187}">
      <dgm:prSet custT="1"/>
      <dgm:spPr/>
      <dgm:t>
        <a:bodyPr/>
        <a:lstStyle/>
        <a:p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客戶</a:t>
          </a:r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組</a:t>
          </a:r>
          <a:br>
            <a:rPr 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小美</a:t>
          </a:r>
          <a:endParaRPr lang="zh-TW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92CF9CA-BC46-4FEA-B8E1-3DB9FE605DF9}" type="parTrans" cxnId="{E273EC32-D7EC-4ACC-9B74-7BEECC457ED2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173040F-E863-4241-BC24-BE6C25B3ED9E}" type="sibTrans" cxnId="{E273EC32-D7EC-4ACC-9B74-7BEECC457ED2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39E15A5-8E9B-4BBD-AA0C-0ABB09538C8F}">
      <dgm:prSet custT="1"/>
      <dgm:spPr/>
      <dgm:t>
        <a:bodyPr/>
        <a:lstStyle/>
        <a:p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架構</a:t>
          </a:r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組</a:t>
          </a:r>
          <a:br>
            <a:rPr 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小張</a:t>
          </a:r>
          <a:endParaRPr lang="zh-TW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FF072BB-1B53-409C-AAB9-A87D2CAD1D30}" type="parTrans" cxnId="{89FB0944-3F41-46AC-8FE5-6768CE24DAF5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0BF4CA7-1D3E-4334-A7B9-2784B1736B4B}" type="sibTrans" cxnId="{89FB0944-3F41-46AC-8FE5-6768CE24DAF5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3914143-CFA7-4523-88F1-4803137ECECC}">
      <dgm:prSet custT="1"/>
      <dgm:spPr/>
      <dgm:t>
        <a:bodyPr/>
        <a:lstStyle/>
        <a:p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系統</a:t>
          </a:r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組</a:t>
          </a:r>
          <a:br>
            <a:rPr 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小王</a:t>
          </a:r>
          <a:endParaRPr lang="zh-TW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79F82B3-F494-4612-B983-DBA601DCC881}" type="parTrans" cxnId="{E6C9B537-1897-4CBD-8E82-14B01232019A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B8369E-880B-4C6D-9146-37A8520C9A2C}" type="sibTrans" cxnId="{E6C9B537-1897-4CBD-8E82-14B01232019A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9E98A79-4C95-474D-A42C-71F31284B3B6}">
      <dgm:prSet custT="1"/>
      <dgm:spPr/>
      <dgm:t>
        <a:bodyPr/>
        <a:lstStyle/>
        <a:p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開發</a:t>
          </a:r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組</a:t>
          </a:r>
          <a:br>
            <a:rPr 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小明</a:t>
          </a:r>
          <a:endParaRPr lang="zh-TW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6693E9A-A202-4A77-91E2-02149474C021}" type="parTrans" cxnId="{173A234F-DCF5-4500-892B-429D49C2D624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0A271FA-EBA1-4529-914D-3237EDB8A4B8}" type="sibTrans" cxnId="{173A234F-DCF5-4500-892B-429D49C2D624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EC43928-AAA5-478D-99C7-84AED786570B}">
      <dgm:prSet custT="1"/>
      <dgm:spPr/>
      <dgm:t>
        <a:bodyPr/>
        <a:lstStyle/>
        <a:p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程式設計</a:t>
          </a:r>
          <a:br>
            <a:rPr 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小李</a:t>
          </a:r>
          <a:endParaRPr lang="zh-TW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7F38937-FAE2-4006-A046-79CF6FD620F3}" type="parTrans" cxnId="{92A0D83B-7452-4C9B-A40A-F1BB542479B2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830E191-1FCC-4034-B706-C3A2317C1A97}" type="sibTrans" cxnId="{92A0D83B-7452-4C9B-A40A-F1BB542479B2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3E3117-673F-4B6D-9B0A-D7A9A5A5AA90}">
      <dgm:prSet custT="1"/>
      <dgm:spPr/>
      <dgm:t>
        <a:bodyPr/>
        <a:lstStyle/>
        <a:p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品管</a:t>
          </a:r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測試</a:t>
          </a:r>
          <a:br>
            <a:rPr 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小花 </a:t>
          </a:r>
          <a:endParaRPr lang="zh-TW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52949D8-98BF-40BB-8B49-DFDB67F64ABC}" type="parTrans" cxnId="{DA20E4E9-68E5-43FD-ABAD-A790F20CD4A6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8580F9C-8A12-4D5F-BB96-064CF17458AE}" type="sibTrans" cxnId="{DA20E4E9-68E5-43FD-ABAD-A790F20CD4A6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F62DACE-4430-4284-A051-42CE7F9329A7}">
      <dgm:prSet custT="1"/>
      <dgm:spPr/>
      <dgm:t>
        <a:bodyPr/>
        <a:lstStyle/>
        <a:p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客戶助理</a:t>
          </a:r>
          <a:br>
            <a: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小筱</a:t>
          </a:r>
          <a:endParaRPr lang="zh-TW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717EA5A-B560-45AD-9F07-1FE1D2700192}" type="sibTrans" cxnId="{E980AE57-20ED-4659-A3D4-A604ABA5160D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0F0E0C-12B8-47DB-9769-FDA85E1036C0}" type="parTrans" cxnId="{E980AE57-20ED-4659-A3D4-A604ABA5160D}">
      <dgm:prSet/>
      <dgm:spPr/>
      <dgm:t>
        <a:bodyPr/>
        <a:lstStyle/>
        <a:p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D4BB1AD-0FC6-43F8-BCF9-465761FFC7DF}" type="pres">
      <dgm:prSet presAssocID="{76AC41E6-FD90-433E-A9CF-FA04F748F8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4B35BA5-E091-4CE3-B144-F4CDCA3256AC}" type="pres">
      <dgm:prSet presAssocID="{268D0707-9BFE-462F-9883-27CC15181254}" presName="hierRoot1" presStyleCnt="0"/>
      <dgm:spPr/>
    </dgm:pt>
    <dgm:pt modelId="{9E624482-B7C8-4781-9B33-A2A0459049CE}" type="pres">
      <dgm:prSet presAssocID="{268D0707-9BFE-462F-9883-27CC15181254}" presName="composite" presStyleCnt="0"/>
      <dgm:spPr/>
    </dgm:pt>
    <dgm:pt modelId="{444A13D2-4897-4831-A1F1-240D14260EA5}" type="pres">
      <dgm:prSet presAssocID="{268D0707-9BFE-462F-9883-27CC15181254}" presName="image" presStyleLbl="node0" presStyleIdx="0" presStyleCnt="1"/>
      <dgm:spPr>
        <a:blipFill rotWithShape="1">
          <a:blip xmlns:r="http://schemas.openxmlformats.org/officeDocument/2006/relationships" r:embed="rId1"/>
          <a:srcRect/>
          <a:stretch>
            <a:fillRect l="-4000" r="-4000"/>
          </a:stretch>
        </a:blipFill>
      </dgm:spPr>
    </dgm:pt>
    <dgm:pt modelId="{3EDD58AD-73D3-4D6A-BF9F-60EBF2ECFE1A}" type="pres">
      <dgm:prSet presAssocID="{268D0707-9BFE-462F-9883-27CC15181254}" presName="text" presStyleLbl="revTx" presStyleIdx="0" presStyleCnt="8">
        <dgm:presLayoutVars>
          <dgm:chPref val="3"/>
        </dgm:presLayoutVars>
      </dgm:prSet>
      <dgm:spPr/>
    </dgm:pt>
    <dgm:pt modelId="{4D8F846A-2E74-470D-BE73-1789BD12A36B}" type="pres">
      <dgm:prSet presAssocID="{268D0707-9BFE-462F-9883-27CC15181254}" presName="hierChild2" presStyleCnt="0"/>
      <dgm:spPr/>
    </dgm:pt>
    <dgm:pt modelId="{5BA60FD3-8196-4843-856F-90EEB365C273}" type="pres">
      <dgm:prSet presAssocID="{F92CF9CA-BC46-4FEA-B8E1-3DB9FE605DF9}" presName="Name10" presStyleLbl="parChTrans1D2" presStyleIdx="0" presStyleCnt="4"/>
      <dgm:spPr/>
    </dgm:pt>
    <dgm:pt modelId="{390FCD56-14F1-473E-8D2D-13A456F32854}" type="pres">
      <dgm:prSet presAssocID="{0473962F-7763-4DB3-B781-28BE012B3187}" presName="hierRoot2" presStyleCnt="0"/>
      <dgm:spPr/>
    </dgm:pt>
    <dgm:pt modelId="{CA90CF95-D722-474C-A466-8C5BE767A1A6}" type="pres">
      <dgm:prSet presAssocID="{0473962F-7763-4DB3-B781-28BE012B3187}" presName="composite2" presStyleCnt="0"/>
      <dgm:spPr/>
    </dgm:pt>
    <dgm:pt modelId="{62C934DE-0912-4105-86E5-76DD9E2CFD40}" type="pres">
      <dgm:prSet presAssocID="{0473962F-7763-4DB3-B781-28BE012B3187}" presName="image2" presStyleLbl="node2" presStyleIdx="0" presStyleCnt="4"/>
      <dgm:spPr>
        <a:blipFill rotWithShape="1">
          <a:blip xmlns:r="http://schemas.openxmlformats.org/officeDocument/2006/relationships" r:embed="rId2"/>
          <a:srcRect/>
          <a:stretch>
            <a:fillRect l="-2000" r="-2000"/>
          </a:stretch>
        </a:blipFill>
      </dgm:spPr>
    </dgm:pt>
    <dgm:pt modelId="{A78FEAE4-BEB9-48DD-99DB-2ACFFC8FCD75}" type="pres">
      <dgm:prSet presAssocID="{0473962F-7763-4DB3-B781-28BE012B3187}" presName="text2" presStyleLbl="revTx" presStyleIdx="1" presStyleCnt="8">
        <dgm:presLayoutVars>
          <dgm:chPref val="3"/>
        </dgm:presLayoutVars>
      </dgm:prSet>
      <dgm:spPr/>
    </dgm:pt>
    <dgm:pt modelId="{AB5D2EA9-7ABA-4108-BFC8-108E13D273E6}" type="pres">
      <dgm:prSet presAssocID="{0473962F-7763-4DB3-B781-28BE012B3187}" presName="hierChild3" presStyleCnt="0"/>
      <dgm:spPr/>
    </dgm:pt>
    <dgm:pt modelId="{AFDC6D0D-150C-46F4-A1C1-B218A9868571}" type="pres">
      <dgm:prSet presAssocID="{CA0F0E0C-12B8-47DB-9769-FDA85E1036C0}" presName="Name17" presStyleLbl="parChTrans1D3" presStyleIdx="0" presStyleCnt="3"/>
      <dgm:spPr/>
    </dgm:pt>
    <dgm:pt modelId="{FCECADE0-58D4-4A32-BF36-CF967A969167}" type="pres">
      <dgm:prSet presAssocID="{1F62DACE-4430-4284-A051-42CE7F9329A7}" presName="hierRoot3" presStyleCnt="0"/>
      <dgm:spPr/>
    </dgm:pt>
    <dgm:pt modelId="{6BCED41A-7F76-48DF-86EC-8DD5F6A15987}" type="pres">
      <dgm:prSet presAssocID="{1F62DACE-4430-4284-A051-42CE7F9329A7}" presName="composite3" presStyleCnt="0"/>
      <dgm:spPr/>
    </dgm:pt>
    <dgm:pt modelId="{8D9964DE-C9CD-44A2-9796-27C401A846D3}" type="pres">
      <dgm:prSet presAssocID="{1F62DACE-4430-4284-A051-42CE7F9329A7}" presName="image3" presStyleLbl="node3" presStyleIdx="0" presStyleCnt="3"/>
      <dgm:spPr>
        <a:blipFill rotWithShape="1">
          <a:blip xmlns:r="http://schemas.openxmlformats.org/officeDocument/2006/relationships" r:embed="rId3"/>
          <a:srcRect/>
          <a:stretch>
            <a:fillRect l="-2000" r="-2000"/>
          </a:stretch>
        </a:blipFill>
      </dgm:spPr>
    </dgm:pt>
    <dgm:pt modelId="{22D598A6-7487-4F77-AC93-331B2C26FC18}" type="pres">
      <dgm:prSet presAssocID="{1F62DACE-4430-4284-A051-42CE7F9329A7}" presName="text3" presStyleLbl="revTx" presStyleIdx="2" presStyleCnt="8">
        <dgm:presLayoutVars>
          <dgm:chPref val="3"/>
        </dgm:presLayoutVars>
      </dgm:prSet>
      <dgm:spPr/>
    </dgm:pt>
    <dgm:pt modelId="{107A04AA-425A-4AA5-97E5-9CF08052AF5D}" type="pres">
      <dgm:prSet presAssocID="{1F62DACE-4430-4284-A051-42CE7F9329A7}" presName="hierChild4" presStyleCnt="0"/>
      <dgm:spPr/>
    </dgm:pt>
    <dgm:pt modelId="{927DD8D0-0DAD-448D-8CE9-F933B6AB7853}" type="pres">
      <dgm:prSet presAssocID="{7FF072BB-1B53-409C-AAB9-A87D2CAD1D30}" presName="Name10" presStyleLbl="parChTrans1D2" presStyleIdx="1" presStyleCnt="4"/>
      <dgm:spPr/>
    </dgm:pt>
    <dgm:pt modelId="{D0843132-B4A3-4DE5-86B2-F94BC583C30C}" type="pres">
      <dgm:prSet presAssocID="{939E15A5-8E9B-4BBD-AA0C-0ABB09538C8F}" presName="hierRoot2" presStyleCnt="0"/>
      <dgm:spPr/>
    </dgm:pt>
    <dgm:pt modelId="{19931D38-BEEF-4B0B-B929-B6622D74A441}" type="pres">
      <dgm:prSet presAssocID="{939E15A5-8E9B-4BBD-AA0C-0ABB09538C8F}" presName="composite2" presStyleCnt="0"/>
      <dgm:spPr/>
    </dgm:pt>
    <dgm:pt modelId="{FDE08BD7-1EFF-4BB1-844C-C44D3015A733}" type="pres">
      <dgm:prSet presAssocID="{939E15A5-8E9B-4BBD-AA0C-0ABB09538C8F}" presName="image2" presStyleLbl="node2" presStyleIdx="1" presStyleCnt="4"/>
      <dgm:spPr>
        <a:blipFill rotWithShape="1">
          <a:blip xmlns:r="http://schemas.openxmlformats.org/officeDocument/2006/relationships" r:embed="rId4"/>
          <a:srcRect/>
          <a:stretch>
            <a:fillRect l="-3000" r="-3000"/>
          </a:stretch>
        </a:blipFill>
      </dgm:spPr>
    </dgm:pt>
    <dgm:pt modelId="{B174BCF9-6267-4739-8EEA-7A39CF0FA253}" type="pres">
      <dgm:prSet presAssocID="{939E15A5-8E9B-4BBD-AA0C-0ABB09538C8F}" presName="text2" presStyleLbl="revTx" presStyleIdx="3" presStyleCnt="8">
        <dgm:presLayoutVars>
          <dgm:chPref val="3"/>
        </dgm:presLayoutVars>
      </dgm:prSet>
      <dgm:spPr/>
    </dgm:pt>
    <dgm:pt modelId="{AC4F4898-DBFA-483A-BB4B-8D9067DD906A}" type="pres">
      <dgm:prSet presAssocID="{939E15A5-8E9B-4BBD-AA0C-0ABB09538C8F}" presName="hierChild3" presStyleCnt="0"/>
      <dgm:spPr/>
    </dgm:pt>
    <dgm:pt modelId="{66262B69-4909-4B23-89A9-275F8DA14AD4}" type="pres">
      <dgm:prSet presAssocID="{C79F82B3-F494-4612-B983-DBA601DCC881}" presName="Name10" presStyleLbl="parChTrans1D2" presStyleIdx="2" presStyleCnt="4"/>
      <dgm:spPr/>
    </dgm:pt>
    <dgm:pt modelId="{337CF7B0-8951-4ABE-AD5B-B441A9244A75}" type="pres">
      <dgm:prSet presAssocID="{73914143-CFA7-4523-88F1-4803137ECECC}" presName="hierRoot2" presStyleCnt="0"/>
      <dgm:spPr/>
    </dgm:pt>
    <dgm:pt modelId="{1515560C-C200-4D73-AA1C-8F9C7DEAAEBC}" type="pres">
      <dgm:prSet presAssocID="{73914143-CFA7-4523-88F1-4803137ECECC}" presName="composite2" presStyleCnt="0"/>
      <dgm:spPr/>
    </dgm:pt>
    <dgm:pt modelId="{6185A6A6-EC76-487D-B6B8-3EBDD4A2A921}" type="pres">
      <dgm:prSet presAssocID="{73914143-CFA7-4523-88F1-4803137ECECC}" presName="image2" presStyleLbl="node2" presStyleIdx="2" presStyleCnt="4"/>
      <dgm:spPr>
        <a:blipFill rotWithShape="1">
          <a:blip xmlns:r="http://schemas.openxmlformats.org/officeDocument/2006/relationships" r:embed="rId5"/>
          <a:srcRect/>
          <a:stretch>
            <a:fillRect l="-3000" r="-3000"/>
          </a:stretch>
        </a:blipFill>
      </dgm:spPr>
    </dgm:pt>
    <dgm:pt modelId="{96E59238-37D4-4BA2-8459-709803FEFE8E}" type="pres">
      <dgm:prSet presAssocID="{73914143-CFA7-4523-88F1-4803137ECECC}" presName="text2" presStyleLbl="revTx" presStyleIdx="4" presStyleCnt="8">
        <dgm:presLayoutVars>
          <dgm:chPref val="3"/>
        </dgm:presLayoutVars>
      </dgm:prSet>
      <dgm:spPr/>
    </dgm:pt>
    <dgm:pt modelId="{CD568F28-BAC4-4B7B-8F64-5B9908265A4D}" type="pres">
      <dgm:prSet presAssocID="{73914143-CFA7-4523-88F1-4803137ECECC}" presName="hierChild3" presStyleCnt="0"/>
      <dgm:spPr/>
    </dgm:pt>
    <dgm:pt modelId="{C16CC403-4B2E-4964-ADC9-62C19A89729B}" type="pres">
      <dgm:prSet presAssocID="{66693E9A-A202-4A77-91E2-02149474C021}" presName="Name10" presStyleLbl="parChTrans1D2" presStyleIdx="3" presStyleCnt="4"/>
      <dgm:spPr/>
    </dgm:pt>
    <dgm:pt modelId="{1FF61782-6DE3-4470-97B7-41E4434E42C7}" type="pres">
      <dgm:prSet presAssocID="{C9E98A79-4C95-474D-A42C-71F31284B3B6}" presName="hierRoot2" presStyleCnt="0"/>
      <dgm:spPr/>
    </dgm:pt>
    <dgm:pt modelId="{4FEE8B75-1137-4DF8-A319-711B071D101C}" type="pres">
      <dgm:prSet presAssocID="{C9E98A79-4C95-474D-A42C-71F31284B3B6}" presName="composite2" presStyleCnt="0"/>
      <dgm:spPr/>
    </dgm:pt>
    <dgm:pt modelId="{BC3DA4FE-3DF9-497C-AD1E-31A3EF2FDDFE}" type="pres">
      <dgm:prSet presAssocID="{C9E98A79-4C95-474D-A42C-71F31284B3B6}" presName="image2" presStyleLbl="node2" presStyleIdx="3" presStyleCnt="4"/>
      <dgm:spPr>
        <a:blipFill rotWithShape="1">
          <a:blip xmlns:r="http://schemas.openxmlformats.org/officeDocument/2006/relationships" r:embed="rId6"/>
          <a:srcRect/>
          <a:stretch>
            <a:fillRect l="-3000" r="-3000"/>
          </a:stretch>
        </a:blipFill>
      </dgm:spPr>
    </dgm:pt>
    <dgm:pt modelId="{F1A76D16-2BB7-41A1-854C-6BAA31F9811F}" type="pres">
      <dgm:prSet presAssocID="{C9E98A79-4C95-474D-A42C-71F31284B3B6}" presName="text2" presStyleLbl="revTx" presStyleIdx="5" presStyleCnt="8">
        <dgm:presLayoutVars>
          <dgm:chPref val="3"/>
        </dgm:presLayoutVars>
      </dgm:prSet>
      <dgm:spPr/>
    </dgm:pt>
    <dgm:pt modelId="{A30BE432-0626-4548-8AF6-FB02078EA498}" type="pres">
      <dgm:prSet presAssocID="{C9E98A79-4C95-474D-A42C-71F31284B3B6}" presName="hierChild3" presStyleCnt="0"/>
      <dgm:spPr/>
    </dgm:pt>
    <dgm:pt modelId="{82C00D50-ECED-45EA-8A0D-FB96714C01A7}" type="pres">
      <dgm:prSet presAssocID="{A7F38937-FAE2-4006-A046-79CF6FD620F3}" presName="Name17" presStyleLbl="parChTrans1D3" presStyleIdx="1" presStyleCnt="3"/>
      <dgm:spPr/>
    </dgm:pt>
    <dgm:pt modelId="{D2CC3729-C787-49CE-8801-BA1E09C409D7}" type="pres">
      <dgm:prSet presAssocID="{6EC43928-AAA5-478D-99C7-84AED786570B}" presName="hierRoot3" presStyleCnt="0"/>
      <dgm:spPr/>
    </dgm:pt>
    <dgm:pt modelId="{125E8C81-4CCA-404C-B347-A6A1C946FDE8}" type="pres">
      <dgm:prSet presAssocID="{6EC43928-AAA5-478D-99C7-84AED786570B}" presName="composite3" presStyleCnt="0"/>
      <dgm:spPr/>
    </dgm:pt>
    <dgm:pt modelId="{DD3DDACB-0CD7-46B4-AA35-57F844971933}" type="pres">
      <dgm:prSet presAssocID="{6EC43928-AAA5-478D-99C7-84AED786570B}" presName="image3" presStyleLbl="node3" presStyleIdx="1" presStyleCnt="3"/>
      <dgm:spPr>
        <a:blipFill rotWithShape="1">
          <a:blip xmlns:r="http://schemas.openxmlformats.org/officeDocument/2006/relationships" r:embed="rId7"/>
          <a:srcRect/>
          <a:stretch>
            <a:fillRect t="-1000" b="-1000"/>
          </a:stretch>
        </a:blipFill>
      </dgm:spPr>
    </dgm:pt>
    <dgm:pt modelId="{02BA6802-441D-4394-87F6-3BF25E84152E}" type="pres">
      <dgm:prSet presAssocID="{6EC43928-AAA5-478D-99C7-84AED786570B}" presName="text3" presStyleLbl="revTx" presStyleIdx="6" presStyleCnt="8">
        <dgm:presLayoutVars>
          <dgm:chPref val="3"/>
        </dgm:presLayoutVars>
      </dgm:prSet>
      <dgm:spPr/>
    </dgm:pt>
    <dgm:pt modelId="{80669213-2B59-44B6-96EA-606109E79DDD}" type="pres">
      <dgm:prSet presAssocID="{6EC43928-AAA5-478D-99C7-84AED786570B}" presName="hierChild4" presStyleCnt="0"/>
      <dgm:spPr/>
    </dgm:pt>
    <dgm:pt modelId="{7212FC95-63AF-4ED1-93A6-5CAA1D42826E}" type="pres">
      <dgm:prSet presAssocID="{152949D8-98BF-40BB-8B49-DFDB67F64ABC}" presName="Name17" presStyleLbl="parChTrans1D3" presStyleIdx="2" presStyleCnt="3"/>
      <dgm:spPr/>
    </dgm:pt>
    <dgm:pt modelId="{6AA29D9A-A0E5-42E3-95A7-F8110250FFCA}" type="pres">
      <dgm:prSet presAssocID="{5E3E3117-673F-4B6D-9B0A-D7A9A5A5AA90}" presName="hierRoot3" presStyleCnt="0"/>
      <dgm:spPr/>
    </dgm:pt>
    <dgm:pt modelId="{E30DC0BB-354E-471B-B6A7-B37370C2D7ED}" type="pres">
      <dgm:prSet presAssocID="{5E3E3117-673F-4B6D-9B0A-D7A9A5A5AA90}" presName="composite3" presStyleCnt="0"/>
      <dgm:spPr/>
    </dgm:pt>
    <dgm:pt modelId="{A1B97C94-C4C4-4F16-BCAB-00C8BB5315C0}" type="pres">
      <dgm:prSet presAssocID="{5E3E3117-673F-4B6D-9B0A-D7A9A5A5AA90}" presName="image3" presStyleLbl="node3" presStyleIdx="2" presStyleCnt="3"/>
      <dgm:spPr>
        <a:blipFill rotWithShape="1">
          <a:blip xmlns:r="http://schemas.openxmlformats.org/officeDocument/2006/relationships" r:embed="rId8"/>
          <a:srcRect/>
          <a:stretch>
            <a:fillRect l="-3000" r="-3000"/>
          </a:stretch>
        </a:blipFill>
      </dgm:spPr>
    </dgm:pt>
    <dgm:pt modelId="{19F8DC99-47BA-431D-A701-4A1BE575D00D}" type="pres">
      <dgm:prSet presAssocID="{5E3E3117-673F-4B6D-9B0A-D7A9A5A5AA90}" presName="text3" presStyleLbl="revTx" presStyleIdx="7" presStyleCnt="8">
        <dgm:presLayoutVars>
          <dgm:chPref val="3"/>
        </dgm:presLayoutVars>
      </dgm:prSet>
      <dgm:spPr/>
    </dgm:pt>
    <dgm:pt modelId="{8D69BC48-E625-4153-9628-9CB08558CEC7}" type="pres">
      <dgm:prSet presAssocID="{5E3E3117-673F-4B6D-9B0A-D7A9A5A5AA90}" presName="hierChild4" presStyleCnt="0"/>
      <dgm:spPr/>
    </dgm:pt>
  </dgm:ptLst>
  <dgm:cxnLst>
    <dgm:cxn modelId="{20B25F0F-6CCE-49CB-B9CE-E9C6D23801E4}" type="presOf" srcId="{76AC41E6-FD90-433E-A9CF-FA04F748F822}" destId="{8D4BB1AD-0FC6-43F8-BCF9-465761FFC7DF}" srcOrd="0" destOrd="0" presId="urn:microsoft.com/office/officeart/2009/layout/CirclePictureHierarchy"/>
    <dgm:cxn modelId="{1EF2FA13-A4A2-48B3-A744-8EBD724FEA85}" type="presOf" srcId="{A7F38937-FAE2-4006-A046-79CF6FD620F3}" destId="{82C00D50-ECED-45EA-8A0D-FB96714C01A7}" srcOrd="0" destOrd="0" presId="urn:microsoft.com/office/officeart/2009/layout/CirclePictureHierarchy"/>
    <dgm:cxn modelId="{3C338223-6416-44E1-A53E-1D8F1B376249}" srcId="{76AC41E6-FD90-433E-A9CF-FA04F748F822}" destId="{268D0707-9BFE-462F-9883-27CC15181254}" srcOrd="0" destOrd="0" parTransId="{3EB3C71B-77F9-4B07-B7D3-86EFB0151573}" sibTransId="{ADE996D9-8DD9-4D14-8221-8198970E897C}"/>
    <dgm:cxn modelId="{E273EC32-D7EC-4ACC-9B74-7BEECC457ED2}" srcId="{268D0707-9BFE-462F-9883-27CC15181254}" destId="{0473962F-7763-4DB3-B781-28BE012B3187}" srcOrd="0" destOrd="0" parTransId="{F92CF9CA-BC46-4FEA-B8E1-3DB9FE605DF9}" sibTransId="{0173040F-E863-4241-BC24-BE6C25B3ED9E}"/>
    <dgm:cxn modelId="{F3C58333-3A4D-4EBC-B2EA-2DA8B875F47D}" type="presOf" srcId="{1F62DACE-4430-4284-A051-42CE7F9329A7}" destId="{22D598A6-7487-4F77-AC93-331B2C26FC18}" srcOrd="0" destOrd="0" presId="urn:microsoft.com/office/officeart/2009/layout/CirclePictureHierarchy"/>
    <dgm:cxn modelId="{E6C9B537-1897-4CBD-8E82-14B01232019A}" srcId="{268D0707-9BFE-462F-9883-27CC15181254}" destId="{73914143-CFA7-4523-88F1-4803137ECECC}" srcOrd="2" destOrd="0" parTransId="{C79F82B3-F494-4612-B983-DBA601DCC881}" sibTransId="{8BB8369E-880B-4C6D-9146-37A8520C9A2C}"/>
    <dgm:cxn modelId="{92A0D83B-7452-4C9B-A40A-F1BB542479B2}" srcId="{C9E98A79-4C95-474D-A42C-71F31284B3B6}" destId="{6EC43928-AAA5-478D-99C7-84AED786570B}" srcOrd="0" destOrd="0" parTransId="{A7F38937-FAE2-4006-A046-79CF6FD620F3}" sibTransId="{4830E191-1FCC-4034-B706-C3A2317C1A97}"/>
    <dgm:cxn modelId="{5B144441-83E0-4F85-81DA-9A0025407F6A}" type="presOf" srcId="{0473962F-7763-4DB3-B781-28BE012B3187}" destId="{A78FEAE4-BEB9-48DD-99DB-2ACFFC8FCD75}" srcOrd="0" destOrd="0" presId="urn:microsoft.com/office/officeart/2009/layout/CirclePictureHierarchy"/>
    <dgm:cxn modelId="{89FB0944-3F41-46AC-8FE5-6768CE24DAF5}" srcId="{268D0707-9BFE-462F-9883-27CC15181254}" destId="{939E15A5-8E9B-4BBD-AA0C-0ABB09538C8F}" srcOrd="1" destOrd="0" parTransId="{7FF072BB-1B53-409C-AAB9-A87D2CAD1D30}" sibTransId="{E0BF4CA7-1D3E-4334-A7B9-2784B1736B4B}"/>
    <dgm:cxn modelId="{3DA86C69-A9D9-4FE0-B13B-3702D3FC9DF1}" type="presOf" srcId="{939E15A5-8E9B-4BBD-AA0C-0ABB09538C8F}" destId="{B174BCF9-6267-4739-8EEA-7A39CF0FA253}" srcOrd="0" destOrd="0" presId="urn:microsoft.com/office/officeart/2009/layout/CirclePictureHierarchy"/>
    <dgm:cxn modelId="{173A234F-DCF5-4500-892B-429D49C2D624}" srcId="{268D0707-9BFE-462F-9883-27CC15181254}" destId="{C9E98A79-4C95-474D-A42C-71F31284B3B6}" srcOrd="3" destOrd="0" parTransId="{66693E9A-A202-4A77-91E2-02149474C021}" sibTransId="{00A271FA-EBA1-4529-914D-3237EDB8A4B8}"/>
    <dgm:cxn modelId="{E980AE57-20ED-4659-A3D4-A604ABA5160D}" srcId="{0473962F-7763-4DB3-B781-28BE012B3187}" destId="{1F62DACE-4430-4284-A051-42CE7F9329A7}" srcOrd="0" destOrd="0" parTransId="{CA0F0E0C-12B8-47DB-9769-FDA85E1036C0}" sibTransId="{4717EA5A-B560-45AD-9F07-1FE1D2700192}"/>
    <dgm:cxn modelId="{CBCF507B-C178-412F-A38D-8F43564530A6}" type="presOf" srcId="{66693E9A-A202-4A77-91E2-02149474C021}" destId="{C16CC403-4B2E-4964-ADC9-62C19A89729B}" srcOrd="0" destOrd="0" presId="urn:microsoft.com/office/officeart/2009/layout/CirclePictureHierarchy"/>
    <dgm:cxn modelId="{05DB1C7C-013B-4FDE-A655-CBCD30D9E984}" type="presOf" srcId="{152949D8-98BF-40BB-8B49-DFDB67F64ABC}" destId="{7212FC95-63AF-4ED1-93A6-5CAA1D42826E}" srcOrd="0" destOrd="0" presId="urn:microsoft.com/office/officeart/2009/layout/CirclePictureHierarchy"/>
    <dgm:cxn modelId="{86BB8582-65F0-4346-8370-CD185813A9E5}" type="presOf" srcId="{268D0707-9BFE-462F-9883-27CC15181254}" destId="{3EDD58AD-73D3-4D6A-BF9F-60EBF2ECFE1A}" srcOrd="0" destOrd="0" presId="urn:microsoft.com/office/officeart/2009/layout/CirclePictureHierarchy"/>
    <dgm:cxn modelId="{5D77D28F-2C2B-48AC-A120-8096E31ED08A}" type="presOf" srcId="{73914143-CFA7-4523-88F1-4803137ECECC}" destId="{96E59238-37D4-4BA2-8459-709803FEFE8E}" srcOrd="0" destOrd="0" presId="urn:microsoft.com/office/officeart/2009/layout/CirclePictureHierarchy"/>
    <dgm:cxn modelId="{141335AA-E923-456B-BAD6-DBC395CDD045}" type="presOf" srcId="{6EC43928-AAA5-478D-99C7-84AED786570B}" destId="{02BA6802-441D-4394-87F6-3BF25E84152E}" srcOrd="0" destOrd="0" presId="urn:microsoft.com/office/officeart/2009/layout/CirclePictureHierarchy"/>
    <dgm:cxn modelId="{C5B045BD-71A8-4E11-B727-1AF03F9DA8C0}" type="presOf" srcId="{C79F82B3-F494-4612-B983-DBA601DCC881}" destId="{66262B69-4909-4B23-89A9-275F8DA14AD4}" srcOrd="0" destOrd="0" presId="urn:microsoft.com/office/officeart/2009/layout/CirclePictureHierarchy"/>
    <dgm:cxn modelId="{977D6DC5-E895-4421-A5A1-197D32267C6F}" type="presOf" srcId="{5E3E3117-673F-4B6D-9B0A-D7A9A5A5AA90}" destId="{19F8DC99-47BA-431D-A701-4A1BE575D00D}" srcOrd="0" destOrd="0" presId="urn:microsoft.com/office/officeart/2009/layout/CirclePictureHierarchy"/>
    <dgm:cxn modelId="{DA20E4E9-68E5-43FD-ABAD-A790F20CD4A6}" srcId="{C9E98A79-4C95-474D-A42C-71F31284B3B6}" destId="{5E3E3117-673F-4B6D-9B0A-D7A9A5A5AA90}" srcOrd="1" destOrd="0" parTransId="{152949D8-98BF-40BB-8B49-DFDB67F64ABC}" sibTransId="{08580F9C-8A12-4D5F-BB96-064CF17458AE}"/>
    <dgm:cxn modelId="{F33913F3-81B0-45BF-9B1C-5F123A709BF8}" type="presOf" srcId="{7FF072BB-1B53-409C-AAB9-A87D2CAD1D30}" destId="{927DD8D0-0DAD-448D-8CE9-F933B6AB7853}" srcOrd="0" destOrd="0" presId="urn:microsoft.com/office/officeart/2009/layout/CirclePictureHierarchy"/>
    <dgm:cxn modelId="{29745FF3-C08B-4379-915C-B7580572FF8B}" type="presOf" srcId="{C9E98A79-4C95-474D-A42C-71F31284B3B6}" destId="{F1A76D16-2BB7-41A1-854C-6BAA31F9811F}" srcOrd="0" destOrd="0" presId="urn:microsoft.com/office/officeart/2009/layout/CirclePictureHierarchy"/>
    <dgm:cxn modelId="{52CAEEF8-A2C0-4F19-8C58-7FF024A3BA36}" type="presOf" srcId="{F92CF9CA-BC46-4FEA-B8E1-3DB9FE605DF9}" destId="{5BA60FD3-8196-4843-856F-90EEB365C273}" srcOrd="0" destOrd="0" presId="urn:microsoft.com/office/officeart/2009/layout/CirclePictureHierarchy"/>
    <dgm:cxn modelId="{CA20DBFB-090E-4538-9675-B31AFBF73A40}" type="presOf" srcId="{CA0F0E0C-12B8-47DB-9769-FDA85E1036C0}" destId="{AFDC6D0D-150C-46F4-A1C1-B218A9868571}" srcOrd="0" destOrd="0" presId="urn:microsoft.com/office/officeart/2009/layout/CirclePictureHierarchy"/>
    <dgm:cxn modelId="{EC3545F6-E369-4502-8B29-09D39C3F367E}" type="presParOf" srcId="{8D4BB1AD-0FC6-43F8-BCF9-465761FFC7DF}" destId="{14B35BA5-E091-4CE3-B144-F4CDCA3256AC}" srcOrd="0" destOrd="0" presId="urn:microsoft.com/office/officeart/2009/layout/CirclePictureHierarchy"/>
    <dgm:cxn modelId="{7253F16E-80A0-43DD-A114-5FA6F4E4A166}" type="presParOf" srcId="{14B35BA5-E091-4CE3-B144-F4CDCA3256AC}" destId="{9E624482-B7C8-4781-9B33-A2A0459049CE}" srcOrd="0" destOrd="0" presId="urn:microsoft.com/office/officeart/2009/layout/CirclePictureHierarchy"/>
    <dgm:cxn modelId="{04DA5588-5143-49B9-B236-68E2C398C67F}" type="presParOf" srcId="{9E624482-B7C8-4781-9B33-A2A0459049CE}" destId="{444A13D2-4897-4831-A1F1-240D14260EA5}" srcOrd="0" destOrd="0" presId="urn:microsoft.com/office/officeart/2009/layout/CirclePictureHierarchy"/>
    <dgm:cxn modelId="{F018E72F-569B-4B75-95A6-533ED4488E95}" type="presParOf" srcId="{9E624482-B7C8-4781-9B33-A2A0459049CE}" destId="{3EDD58AD-73D3-4D6A-BF9F-60EBF2ECFE1A}" srcOrd="1" destOrd="0" presId="urn:microsoft.com/office/officeart/2009/layout/CirclePictureHierarchy"/>
    <dgm:cxn modelId="{77C7588D-C1C4-4ABE-B944-718BAA5A7494}" type="presParOf" srcId="{14B35BA5-E091-4CE3-B144-F4CDCA3256AC}" destId="{4D8F846A-2E74-470D-BE73-1789BD12A36B}" srcOrd="1" destOrd="0" presId="urn:microsoft.com/office/officeart/2009/layout/CirclePictureHierarchy"/>
    <dgm:cxn modelId="{AC7CF408-03C5-4A3E-B12B-EFA43E22BC17}" type="presParOf" srcId="{4D8F846A-2E74-470D-BE73-1789BD12A36B}" destId="{5BA60FD3-8196-4843-856F-90EEB365C273}" srcOrd="0" destOrd="0" presId="urn:microsoft.com/office/officeart/2009/layout/CirclePictureHierarchy"/>
    <dgm:cxn modelId="{7F2CF437-CEB4-45A1-9288-67CDB916D134}" type="presParOf" srcId="{4D8F846A-2E74-470D-BE73-1789BD12A36B}" destId="{390FCD56-14F1-473E-8D2D-13A456F32854}" srcOrd="1" destOrd="0" presId="urn:microsoft.com/office/officeart/2009/layout/CirclePictureHierarchy"/>
    <dgm:cxn modelId="{C0E1CC4D-5A29-4462-A52D-8EF6E82D6AE5}" type="presParOf" srcId="{390FCD56-14F1-473E-8D2D-13A456F32854}" destId="{CA90CF95-D722-474C-A466-8C5BE767A1A6}" srcOrd="0" destOrd="0" presId="urn:microsoft.com/office/officeart/2009/layout/CirclePictureHierarchy"/>
    <dgm:cxn modelId="{49332A90-A50E-4D32-9A4F-9AC786D646F2}" type="presParOf" srcId="{CA90CF95-D722-474C-A466-8C5BE767A1A6}" destId="{62C934DE-0912-4105-86E5-76DD9E2CFD40}" srcOrd="0" destOrd="0" presId="urn:microsoft.com/office/officeart/2009/layout/CirclePictureHierarchy"/>
    <dgm:cxn modelId="{2651199E-9F26-4BE8-9CFA-E806EA9CBB76}" type="presParOf" srcId="{CA90CF95-D722-474C-A466-8C5BE767A1A6}" destId="{A78FEAE4-BEB9-48DD-99DB-2ACFFC8FCD75}" srcOrd="1" destOrd="0" presId="urn:microsoft.com/office/officeart/2009/layout/CirclePictureHierarchy"/>
    <dgm:cxn modelId="{8A76D2D0-4B87-4B2F-98DE-D21A7741BCBC}" type="presParOf" srcId="{390FCD56-14F1-473E-8D2D-13A456F32854}" destId="{AB5D2EA9-7ABA-4108-BFC8-108E13D273E6}" srcOrd="1" destOrd="0" presId="urn:microsoft.com/office/officeart/2009/layout/CirclePictureHierarchy"/>
    <dgm:cxn modelId="{32A3B69D-6D5D-45FD-B35E-F6AF4434F227}" type="presParOf" srcId="{AB5D2EA9-7ABA-4108-BFC8-108E13D273E6}" destId="{AFDC6D0D-150C-46F4-A1C1-B218A9868571}" srcOrd="0" destOrd="0" presId="urn:microsoft.com/office/officeart/2009/layout/CirclePictureHierarchy"/>
    <dgm:cxn modelId="{298DF409-5E9C-41A4-9784-8FC157EF0F55}" type="presParOf" srcId="{AB5D2EA9-7ABA-4108-BFC8-108E13D273E6}" destId="{FCECADE0-58D4-4A32-BF36-CF967A969167}" srcOrd="1" destOrd="0" presId="urn:microsoft.com/office/officeart/2009/layout/CirclePictureHierarchy"/>
    <dgm:cxn modelId="{67196904-8700-4603-9D76-E5F6D5E18B85}" type="presParOf" srcId="{FCECADE0-58D4-4A32-BF36-CF967A969167}" destId="{6BCED41A-7F76-48DF-86EC-8DD5F6A15987}" srcOrd="0" destOrd="0" presId="urn:microsoft.com/office/officeart/2009/layout/CirclePictureHierarchy"/>
    <dgm:cxn modelId="{A25ABB6B-B19D-4E51-94B6-00A3CEA4DC55}" type="presParOf" srcId="{6BCED41A-7F76-48DF-86EC-8DD5F6A15987}" destId="{8D9964DE-C9CD-44A2-9796-27C401A846D3}" srcOrd="0" destOrd="0" presId="urn:microsoft.com/office/officeart/2009/layout/CirclePictureHierarchy"/>
    <dgm:cxn modelId="{F52CA96F-459C-4CA4-AE6F-A229F634E50F}" type="presParOf" srcId="{6BCED41A-7F76-48DF-86EC-8DD5F6A15987}" destId="{22D598A6-7487-4F77-AC93-331B2C26FC18}" srcOrd="1" destOrd="0" presId="urn:microsoft.com/office/officeart/2009/layout/CirclePictureHierarchy"/>
    <dgm:cxn modelId="{D95052B7-B874-4077-B52A-30A8EAC14C5C}" type="presParOf" srcId="{FCECADE0-58D4-4A32-BF36-CF967A969167}" destId="{107A04AA-425A-4AA5-97E5-9CF08052AF5D}" srcOrd="1" destOrd="0" presId="urn:microsoft.com/office/officeart/2009/layout/CirclePictureHierarchy"/>
    <dgm:cxn modelId="{8F55824F-2FD0-4985-A552-F6EC69CC95BD}" type="presParOf" srcId="{4D8F846A-2E74-470D-BE73-1789BD12A36B}" destId="{927DD8D0-0DAD-448D-8CE9-F933B6AB7853}" srcOrd="2" destOrd="0" presId="urn:microsoft.com/office/officeart/2009/layout/CirclePictureHierarchy"/>
    <dgm:cxn modelId="{3B08EE63-5336-442D-9084-8F1BBECD72C8}" type="presParOf" srcId="{4D8F846A-2E74-470D-BE73-1789BD12A36B}" destId="{D0843132-B4A3-4DE5-86B2-F94BC583C30C}" srcOrd="3" destOrd="0" presId="urn:microsoft.com/office/officeart/2009/layout/CirclePictureHierarchy"/>
    <dgm:cxn modelId="{C4C56ACC-4813-47D7-89E5-6E81724E9539}" type="presParOf" srcId="{D0843132-B4A3-4DE5-86B2-F94BC583C30C}" destId="{19931D38-BEEF-4B0B-B929-B6622D74A441}" srcOrd="0" destOrd="0" presId="urn:microsoft.com/office/officeart/2009/layout/CirclePictureHierarchy"/>
    <dgm:cxn modelId="{BC0A71DC-4706-45E9-9046-B18A45641D7B}" type="presParOf" srcId="{19931D38-BEEF-4B0B-B929-B6622D74A441}" destId="{FDE08BD7-1EFF-4BB1-844C-C44D3015A733}" srcOrd="0" destOrd="0" presId="urn:microsoft.com/office/officeart/2009/layout/CirclePictureHierarchy"/>
    <dgm:cxn modelId="{22B8480B-A0D0-4A26-8F37-EB9192F9FC60}" type="presParOf" srcId="{19931D38-BEEF-4B0B-B929-B6622D74A441}" destId="{B174BCF9-6267-4739-8EEA-7A39CF0FA253}" srcOrd="1" destOrd="0" presId="urn:microsoft.com/office/officeart/2009/layout/CirclePictureHierarchy"/>
    <dgm:cxn modelId="{23F308CC-3E9E-42A6-BC01-91ABCAC79054}" type="presParOf" srcId="{D0843132-B4A3-4DE5-86B2-F94BC583C30C}" destId="{AC4F4898-DBFA-483A-BB4B-8D9067DD906A}" srcOrd="1" destOrd="0" presId="urn:microsoft.com/office/officeart/2009/layout/CirclePictureHierarchy"/>
    <dgm:cxn modelId="{88A70181-2312-4B35-B6D7-67BB3F434794}" type="presParOf" srcId="{4D8F846A-2E74-470D-BE73-1789BD12A36B}" destId="{66262B69-4909-4B23-89A9-275F8DA14AD4}" srcOrd="4" destOrd="0" presId="urn:microsoft.com/office/officeart/2009/layout/CirclePictureHierarchy"/>
    <dgm:cxn modelId="{CD511E3E-9EA2-4434-A72B-931EA0D7BA60}" type="presParOf" srcId="{4D8F846A-2E74-470D-BE73-1789BD12A36B}" destId="{337CF7B0-8951-4ABE-AD5B-B441A9244A75}" srcOrd="5" destOrd="0" presId="urn:microsoft.com/office/officeart/2009/layout/CirclePictureHierarchy"/>
    <dgm:cxn modelId="{E0D2200E-8087-4ACA-A33C-57BE09E1B3A7}" type="presParOf" srcId="{337CF7B0-8951-4ABE-AD5B-B441A9244A75}" destId="{1515560C-C200-4D73-AA1C-8F9C7DEAAEBC}" srcOrd="0" destOrd="0" presId="urn:microsoft.com/office/officeart/2009/layout/CirclePictureHierarchy"/>
    <dgm:cxn modelId="{287D5EF5-EA99-4985-B1D9-82F34B0E4B9C}" type="presParOf" srcId="{1515560C-C200-4D73-AA1C-8F9C7DEAAEBC}" destId="{6185A6A6-EC76-487D-B6B8-3EBDD4A2A921}" srcOrd="0" destOrd="0" presId="urn:microsoft.com/office/officeart/2009/layout/CirclePictureHierarchy"/>
    <dgm:cxn modelId="{3D24FCCD-FD51-4DFE-B941-C03B102A5512}" type="presParOf" srcId="{1515560C-C200-4D73-AA1C-8F9C7DEAAEBC}" destId="{96E59238-37D4-4BA2-8459-709803FEFE8E}" srcOrd="1" destOrd="0" presId="urn:microsoft.com/office/officeart/2009/layout/CirclePictureHierarchy"/>
    <dgm:cxn modelId="{A4E3E0C1-CE31-40DA-8604-DFC8915EBB22}" type="presParOf" srcId="{337CF7B0-8951-4ABE-AD5B-B441A9244A75}" destId="{CD568F28-BAC4-4B7B-8F64-5B9908265A4D}" srcOrd="1" destOrd="0" presId="urn:microsoft.com/office/officeart/2009/layout/CirclePictureHierarchy"/>
    <dgm:cxn modelId="{989A757D-2544-4784-840C-15A7E39AC323}" type="presParOf" srcId="{4D8F846A-2E74-470D-BE73-1789BD12A36B}" destId="{C16CC403-4B2E-4964-ADC9-62C19A89729B}" srcOrd="6" destOrd="0" presId="urn:microsoft.com/office/officeart/2009/layout/CirclePictureHierarchy"/>
    <dgm:cxn modelId="{AFC330FA-3F2A-4ECB-A809-CB3E173500C1}" type="presParOf" srcId="{4D8F846A-2E74-470D-BE73-1789BD12A36B}" destId="{1FF61782-6DE3-4470-97B7-41E4434E42C7}" srcOrd="7" destOrd="0" presId="urn:microsoft.com/office/officeart/2009/layout/CirclePictureHierarchy"/>
    <dgm:cxn modelId="{FB4CBFD2-6A9B-41EA-B402-0AF7AE666D15}" type="presParOf" srcId="{1FF61782-6DE3-4470-97B7-41E4434E42C7}" destId="{4FEE8B75-1137-4DF8-A319-711B071D101C}" srcOrd="0" destOrd="0" presId="urn:microsoft.com/office/officeart/2009/layout/CirclePictureHierarchy"/>
    <dgm:cxn modelId="{78D57710-5614-45B2-807F-D40FEDEC1D87}" type="presParOf" srcId="{4FEE8B75-1137-4DF8-A319-711B071D101C}" destId="{BC3DA4FE-3DF9-497C-AD1E-31A3EF2FDDFE}" srcOrd="0" destOrd="0" presId="urn:microsoft.com/office/officeart/2009/layout/CirclePictureHierarchy"/>
    <dgm:cxn modelId="{994C8907-4EB1-4868-8030-B29084CDA573}" type="presParOf" srcId="{4FEE8B75-1137-4DF8-A319-711B071D101C}" destId="{F1A76D16-2BB7-41A1-854C-6BAA31F9811F}" srcOrd="1" destOrd="0" presId="urn:microsoft.com/office/officeart/2009/layout/CirclePictureHierarchy"/>
    <dgm:cxn modelId="{6CA19C2F-07B6-4918-BC8F-C0D6F5C57D38}" type="presParOf" srcId="{1FF61782-6DE3-4470-97B7-41E4434E42C7}" destId="{A30BE432-0626-4548-8AF6-FB02078EA498}" srcOrd="1" destOrd="0" presId="urn:microsoft.com/office/officeart/2009/layout/CirclePictureHierarchy"/>
    <dgm:cxn modelId="{60097531-E3E5-41BB-9533-CCD872907469}" type="presParOf" srcId="{A30BE432-0626-4548-8AF6-FB02078EA498}" destId="{82C00D50-ECED-45EA-8A0D-FB96714C01A7}" srcOrd="0" destOrd="0" presId="urn:microsoft.com/office/officeart/2009/layout/CirclePictureHierarchy"/>
    <dgm:cxn modelId="{EFD52A65-380D-4C3B-9F74-B97656300F1F}" type="presParOf" srcId="{A30BE432-0626-4548-8AF6-FB02078EA498}" destId="{D2CC3729-C787-49CE-8801-BA1E09C409D7}" srcOrd="1" destOrd="0" presId="urn:microsoft.com/office/officeart/2009/layout/CirclePictureHierarchy"/>
    <dgm:cxn modelId="{35080053-7D2A-436E-B8C6-18CDF9521190}" type="presParOf" srcId="{D2CC3729-C787-49CE-8801-BA1E09C409D7}" destId="{125E8C81-4CCA-404C-B347-A6A1C946FDE8}" srcOrd="0" destOrd="0" presId="urn:microsoft.com/office/officeart/2009/layout/CirclePictureHierarchy"/>
    <dgm:cxn modelId="{13056ACF-E3B7-44EE-8058-9FF331201AA0}" type="presParOf" srcId="{125E8C81-4CCA-404C-B347-A6A1C946FDE8}" destId="{DD3DDACB-0CD7-46B4-AA35-57F844971933}" srcOrd="0" destOrd="0" presId="urn:microsoft.com/office/officeart/2009/layout/CirclePictureHierarchy"/>
    <dgm:cxn modelId="{E3EBB181-AA59-4DBC-A08C-582053629776}" type="presParOf" srcId="{125E8C81-4CCA-404C-B347-A6A1C946FDE8}" destId="{02BA6802-441D-4394-87F6-3BF25E84152E}" srcOrd="1" destOrd="0" presId="urn:microsoft.com/office/officeart/2009/layout/CirclePictureHierarchy"/>
    <dgm:cxn modelId="{26A819BE-37B9-4A7C-9960-AF0D1599572B}" type="presParOf" srcId="{D2CC3729-C787-49CE-8801-BA1E09C409D7}" destId="{80669213-2B59-44B6-96EA-606109E79DDD}" srcOrd="1" destOrd="0" presId="urn:microsoft.com/office/officeart/2009/layout/CirclePictureHierarchy"/>
    <dgm:cxn modelId="{4A2F170E-FBA9-45F3-9BF2-F7B725714A2B}" type="presParOf" srcId="{A30BE432-0626-4548-8AF6-FB02078EA498}" destId="{7212FC95-63AF-4ED1-93A6-5CAA1D42826E}" srcOrd="2" destOrd="0" presId="urn:microsoft.com/office/officeart/2009/layout/CirclePictureHierarchy"/>
    <dgm:cxn modelId="{8E187C79-D4B9-4B30-9AD3-0F68862A7EB1}" type="presParOf" srcId="{A30BE432-0626-4548-8AF6-FB02078EA498}" destId="{6AA29D9A-A0E5-42E3-95A7-F8110250FFCA}" srcOrd="3" destOrd="0" presId="urn:microsoft.com/office/officeart/2009/layout/CirclePictureHierarchy"/>
    <dgm:cxn modelId="{DE293C56-8EA5-4039-BAF4-3C656F2BC54D}" type="presParOf" srcId="{6AA29D9A-A0E5-42E3-95A7-F8110250FFCA}" destId="{E30DC0BB-354E-471B-B6A7-B37370C2D7ED}" srcOrd="0" destOrd="0" presId="urn:microsoft.com/office/officeart/2009/layout/CirclePictureHierarchy"/>
    <dgm:cxn modelId="{8A566BA3-2D9C-4EA0-ADCC-B304391A321D}" type="presParOf" srcId="{E30DC0BB-354E-471B-B6A7-B37370C2D7ED}" destId="{A1B97C94-C4C4-4F16-BCAB-00C8BB5315C0}" srcOrd="0" destOrd="0" presId="urn:microsoft.com/office/officeart/2009/layout/CirclePictureHierarchy"/>
    <dgm:cxn modelId="{143B9A29-6DF8-4BAA-B202-4C122991650F}" type="presParOf" srcId="{E30DC0BB-354E-471B-B6A7-B37370C2D7ED}" destId="{19F8DC99-47BA-431D-A701-4A1BE575D00D}" srcOrd="1" destOrd="0" presId="urn:microsoft.com/office/officeart/2009/layout/CirclePictureHierarchy"/>
    <dgm:cxn modelId="{088BA161-DB92-403F-BC62-AEA8E63855EF}" type="presParOf" srcId="{6AA29D9A-A0E5-42E3-95A7-F8110250FFCA}" destId="{8D69BC48-E625-4153-9628-9CB08558CEC7}" srcOrd="1" destOrd="0" presId="urn:microsoft.com/office/officeart/2009/layout/CirclePictureHierarchy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320211-CA55-4DCA-B485-84C9B5CCDE76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14181B2A-3B3B-44D2-BC77-0D652AD2CF3E}">
      <dgm:prSet/>
      <dgm:spPr/>
      <dgm:t>
        <a:bodyPr/>
        <a:lstStyle/>
        <a:p>
          <a:r>
            <a:rPr lang="zh-TW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辦公室大樓興建</a:t>
          </a:r>
          <a:endParaRPr lang="zh-TW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E7EA5E-CD3F-4FD9-901A-63F2B5C19E40}" type="parTrans" cxnId="{CAB153C5-E1F8-4F67-BD3B-C9A75A97CC7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E1CCD5B-399A-472D-AE1A-10B32DA9D2E7}" type="sibTrans" cxnId="{CAB153C5-E1F8-4F67-BD3B-C9A75A97CC7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378A797-F483-4BF3-ACC3-1B1235D61977}">
      <dgm:prSet/>
      <dgm:spPr/>
      <dgm:t>
        <a:bodyPr/>
        <a:lstStyle/>
        <a:p>
          <a:r>
            <a:rPr lang="zh-TW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開挖工程</a:t>
          </a:r>
          <a:endParaRPr lang="zh-TW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E0D67D-AD3F-44A2-A89C-1EB99AD6E792}" type="parTrans" cxnId="{6D160826-B4AB-4E7D-A1ED-8D9A374E35A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3A41171-F81C-4873-A9E8-55366BE66534}" type="sibTrans" cxnId="{6D160826-B4AB-4E7D-A1ED-8D9A374E35A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865965-6EC6-45F4-9FC9-D6028E1C43B9}">
      <dgm:prSet/>
      <dgm:spPr/>
      <dgm:t>
        <a:bodyPr/>
        <a:lstStyle/>
        <a:p>
          <a:r>
            <a:rPr lang="zh-TW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地下結構工程</a:t>
          </a:r>
          <a:endParaRPr lang="zh-TW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2EF7765-275F-48F6-AA3C-F5FD573899AF}" type="parTrans" cxnId="{1E50880C-FBFB-4A73-9679-2B56570FE74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C8CC384-2075-4788-B6CE-3CE0A105E759}" type="sibTrans" cxnId="{1E50880C-FBFB-4A73-9679-2B56570FE74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3E2D5C9-02E9-4754-B9EC-DA0BAD56BDE7}">
      <dgm:prSet/>
      <dgm:spPr/>
      <dgm:t>
        <a:bodyPr/>
        <a:lstStyle/>
        <a:p>
          <a:r>
            <a:rPr lang="zh-TW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基礎底版工程</a:t>
          </a:r>
          <a:endParaRPr lang="zh-TW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092B89C-2183-430C-A8BE-4E4EC972E0DC}" type="parTrans" cxnId="{AC143755-59D9-458B-8CF0-71B61333802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3A68C23-5DB0-4B65-B6D3-4E3AAB8B6758}" type="sibTrans" cxnId="{AC143755-59D9-458B-8CF0-71B61333802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1D117FB-1681-4114-AD18-4F2F4A433B90}">
      <dgm:prSet/>
      <dgm:spPr/>
      <dgm:t>
        <a:bodyPr/>
        <a:lstStyle/>
        <a:p>
          <a:r>
            <a:rPr lang="zh-TW" b="1">
              <a:latin typeface="微軟正黑體" panose="020B0604030504040204" pitchFamily="34" charset="-120"/>
              <a:ea typeface="微軟正黑體" panose="020B0604030504040204" pitchFamily="34" charset="-120"/>
            </a:rPr>
            <a:t>地梁結構工程</a:t>
          </a:r>
          <a:endParaRPr lang="zh-TW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F9BE573-6B19-4AD7-BB4C-B5C7007B3122}" type="parTrans" cxnId="{D4D2AED4-46A5-458F-B511-91F5454E7DD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6FC189D-D5BB-44D0-8DFB-20D0E74AAC2D}" type="sibTrans" cxnId="{D4D2AED4-46A5-458F-B511-91F5454E7DD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A231E33-9CC7-4DEC-8EA9-73B12FD5F0CA}">
      <dgm:prSet/>
      <dgm:spPr/>
      <dgm:t>
        <a:bodyPr/>
        <a:lstStyle/>
        <a:p>
          <a:r>
            <a:rPr lang="zh-TW" b="1">
              <a:latin typeface="微軟正黑體" panose="020B0604030504040204" pitchFamily="34" charset="-120"/>
              <a:ea typeface="微軟正黑體" panose="020B0604030504040204" pitchFamily="34" charset="-120"/>
            </a:rPr>
            <a:t>地上結構工程</a:t>
          </a:r>
          <a:endParaRPr lang="zh-TW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7D097EE-E63D-4D0B-BD5F-478315401F53}" type="parTrans" cxnId="{532E1819-9BF7-4EF1-8A6E-56320EE375D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B8F20B5-55E7-4C3D-A131-A0AFB1F67121}" type="sibTrans" cxnId="{532E1819-9BF7-4EF1-8A6E-56320EE375D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230794B-102E-418E-9CEB-465A1A9AB196}">
      <dgm:prSet/>
      <dgm:spPr/>
      <dgm:t>
        <a:bodyPr/>
        <a:lstStyle/>
        <a:p>
          <a:r>
            <a:rPr lang="en-US" b="1">
              <a:latin typeface="微軟正黑體" panose="020B0604030504040204" pitchFamily="34" charset="-120"/>
              <a:ea typeface="微軟正黑體" panose="020B0604030504040204" pitchFamily="34" charset="-120"/>
            </a:rPr>
            <a:t>1F</a:t>
          </a:r>
          <a:r>
            <a:rPr lang="zh-TW" b="1">
              <a:latin typeface="微軟正黑體" panose="020B0604030504040204" pitchFamily="34" charset="-120"/>
              <a:ea typeface="微軟正黑體" panose="020B0604030504040204" pitchFamily="34" charset="-120"/>
            </a:rPr>
            <a:t>結構工程</a:t>
          </a:r>
          <a:endParaRPr lang="zh-TW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A6E598E-92A4-4C73-A57E-3B9DD45689D7}" type="parTrans" cxnId="{F7E279B9-8220-40E1-AE2D-DF2F8D46ACD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1EBD28-30AE-41A0-9360-A5BA276A48B8}" type="sibTrans" cxnId="{F7E279B9-8220-40E1-AE2D-DF2F8D46ACD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F57F7F-B39A-4C24-9BDE-A50CBF7B7B9D}">
      <dgm:prSet/>
      <dgm:spPr/>
      <dgm:t>
        <a:bodyPr/>
        <a:lstStyle/>
        <a:p>
          <a:r>
            <a:rPr lang="en-US" b="1">
              <a:latin typeface="微軟正黑體" panose="020B0604030504040204" pitchFamily="34" charset="-120"/>
              <a:ea typeface="微軟正黑體" panose="020B0604030504040204" pitchFamily="34" charset="-120"/>
            </a:rPr>
            <a:t>2F</a:t>
          </a:r>
          <a:r>
            <a:rPr lang="zh-TW" b="1">
              <a:latin typeface="微軟正黑體" panose="020B0604030504040204" pitchFamily="34" charset="-120"/>
              <a:ea typeface="微軟正黑體" panose="020B0604030504040204" pitchFamily="34" charset="-120"/>
            </a:rPr>
            <a:t>結構工程</a:t>
          </a:r>
          <a:endParaRPr lang="zh-TW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5641B86-C4E9-4B96-91D6-99786186A317}" type="parTrans" cxnId="{B3F21D4B-A0DD-4CE0-81FC-BDD82DD7B5A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E7406E-5AD7-4455-93D9-1BF9A9B016C7}" type="sibTrans" cxnId="{B3F21D4B-A0DD-4CE0-81FC-BDD82DD7B5A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6C515D2-7F05-47A0-A99F-B57DB920F283}">
      <dgm:prSet/>
      <dgm:spPr/>
      <dgm:t>
        <a:bodyPr/>
        <a:lstStyle/>
        <a:p>
          <a:r>
            <a:rPr lang="zh-TW" b="1">
              <a:latin typeface="微軟正黑體" panose="020B0604030504040204" pitchFamily="34" charset="-120"/>
              <a:ea typeface="微軟正黑體" panose="020B0604030504040204" pitchFamily="34" charset="-120"/>
            </a:rPr>
            <a:t>室內裝修工程</a:t>
          </a:r>
          <a:endParaRPr lang="zh-TW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6E9F48B-D9FF-4755-AC2E-B0BCF8998AB9}" type="parTrans" cxnId="{E8D121B7-3691-43F4-9B09-1DF5B1E9674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6A2192-68F8-4E54-97F1-C0888EF5E4B4}" type="sibTrans" cxnId="{E8D121B7-3691-43F4-9B09-1DF5B1E9674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2F7A3F0-D03D-487D-8F42-4924CD9DFB13}" type="pres">
      <dgm:prSet presAssocID="{EB320211-CA55-4DCA-B485-84C9B5CCDE7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E349D54-7C10-4BC2-985D-7E25415819E7}" type="pres">
      <dgm:prSet presAssocID="{14181B2A-3B3B-44D2-BC77-0D652AD2CF3E}" presName="root1" presStyleCnt="0"/>
      <dgm:spPr/>
    </dgm:pt>
    <dgm:pt modelId="{B9EE3E82-0192-48A0-BFF6-B09EFC196894}" type="pres">
      <dgm:prSet presAssocID="{14181B2A-3B3B-44D2-BC77-0D652AD2CF3E}" presName="LevelOneTextNode" presStyleLbl="node0" presStyleIdx="0" presStyleCnt="1" custScaleX="138701">
        <dgm:presLayoutVars>
          <dgm:chPref val="3"/>
        </dgm:presLayoutVars>
      </dgm:prSet>
      <dgm:spPr/>
    </dgm:pt>
    <dgm:pt modelId="{B796CB65-34F0-4E23-A8B9-5C79514036DA}" type="pres">
      <dgm:prSet presAssocID="{14181B2A-3B3B-44D2-BC77-0D652AD2CF3E}" presName="level2hierChild" presStyleCnt="0"/>
      <dgm:spPr/>
    </dgm:pt>
    <dgm:pt modelId="{365D4241-79CC-467E-81A0-E09CC2EA7EB1}" type="pres">
      <dgm:prSet presAssocID="{6AE0D67D-AD3F-44A2-A89C-1EB99AD6E792}" presName="conn2-1" presStyleLbl="parChTrans1D2" presStyleIdx="0" presStyleCnt="4"/>
      <dgm:spPr/>
    </dgm:pt>
    <dgm:pt modelId="{55A59305-8920-4964-A3E2-8502718C3EDC}" type="pres">
      <dgm:prSet presAssocID="{6AE0D67D-AD3F-44A2-A89C-1EB99AD6E792}" presName="connTx" presStyleLbl="parChTrans1D2" presStyleIdx="0" presStyleCnt="4"/>
      <dgm:spPr/>
    </dgm:pt>
    <dgm:pt modelId="{14B6EC2F-7390-4035-BB9C-7F55FEF6FC46}" type="pres">
      <dgm:prSet presAssocID="{D378A797-F483-4BF3-ACC3-1B1235D61977}" presName="root2" presStyleCnt="0"/>
      <dgm:spPr/>
    </dgm:pt>
    <dgm:pt modelId="{3ED68D9C-3735-4408-9963-A27F50354772}" type="pres">
      <dgm:prSet presAssocID="{D378A797-F483-4BF3-ACC3-1B1235D61977}" presName="LevelTwoTextNode" presStyleLbl="node2" presStyleIdx="0" presStyleCnt="4">
        <dgm:presLayoutVars>
          <dgm:chPref val="3"/>
        </dgm:presLayoutVars>
      </dgm:prSet>
      <dgm:spPr/>
    </dgm:pt>
    <dgm:pt modelId="{0B9946D7-AC97-469C-97B2-3F4E4C0FC79E}" type="pres">
      <dgm:prSet presAssocID="{D378A797-F483-4BF3-ACC3-1B1235D61977}" presName="level3hierChild" presStyleCnt="0"/>
      <dgm:spPr/>
    </dgm:pt>
    <dgm:pt modelId="{016D4D09-C3C0-456E-A32D-6260B5282637}" type="pres">
      <dgm:prSet presAssocID="{D2EF7765-275F-48F6-AA3C-F5FD573899AF}" presName="conn2-1" presStyleLbl="parChTrans1D2" presStyleIdx="1" presStyleCnt="4"/>
      <dgm:spPr/>
    </dgm:pt>
    <dgm:pt modelId="{CD571631-2380-4804-91FC-1C5166378C47}" type="pres">
      <dgm:prSet presAssocID="{D2EF7765-275F-48F6-AA3C-F5FD573899AF}" presName="connTx" presStyleLbl="parChTrans1D2" presStyleIdx="1" presStyleCnt="4"/>
      <dgm:spPr/>
    </dgm:pt>
    <dgm:pt modelId="{35A378DB-0F18-425D-A262-D990A061E76A}" type="pres">
      <dgm:prSet presAssocID="{36865965-6EC6-45F4-9FC9-D6028E1C43B9}" presName="root2" presStyleCnt="0"/>
      <dgm:spPr/>
    </dgm:pt>
    <dgm:pt modelId="{8C135CD2-952A-49E4-8559-1074E272484C}" type="pres">
      <dgm:prSet presAssocID="{36865965-6EC6-45F4-9FC9-D6028E1C43B9}" presName="LevelTwoTextNode" presStyleLbl="node2" presStyleIdx="1" presStyleCnt="4">
        <dgm:presLayoutVars>
          <dgm:chPref val="3"/>
        </dgm:presLayoutVars>
      </dgm:prSet>
      <dgm:spPr/>
    </dgm:pt>
    <dgm:pt modelId="{3B7F1DFB-22F6-4ABC-AA75-A074B1E4EC78}" type="pres">
      <dgm:prSet presAssocID="{36865965-6EC6-45F4-9FC9-D6028E1C43B9}" presName="level3hierChild" presStyleCnt="0"/>
      <dgm:spPr/>
    </dgm:pt>
    <dgm:pt modelId="{C3C2C904-3280-4CB7-A791-3AAC0751A4D3}" type="pres">
      <dgm:prSet presAssocID="{0092B89C-2183-430C-A8BE-4E4EC972E0DC}" presName="conn2-1" presStyleLbl="parChTrans1D3" presStyleIdx="0" presStyleCnt="4"/>
      <dgm:spPr/>
    </dgm:pt>
    <dgm:pt modelId="{9A9147B4-E674-456D-827A-77F90FB2F6C3}" type="pres">
      <dgm:prSet presAssocID="{0092B89C-2183-430C-A8BE-4E4EC972E0DC}" presName="connTx" presStyleLbl="parChTrans1D3" presStyleIdx="0" presStyleCnt="4"/>
      <dgm:spPr/>
    </dgm:pt>
    <dgm:pt modelId="{F45BE312-2BB2-4299-A0AC-CB04D21F14B5}" type="pres">
      <dgm:prSet presAssocID="{F3E2D5C9-02E9-4754-B9EC-DA0BAD56BDE7}" presName="root2" presStyleCnt="0"/>
      <dgm:spPr/>
    </dgm:pt>
    <dgm:pt modelId="{A99C82FF-73F1-4377-B49B-09ECB288415C}" type="pres">
      <dgm:prSet presAssocID="{F3E2D5C9-02E9-4754-B9EC-DA0BAD56BDE7}" presName="LevelTwoTextNode" presStyleLbl="node3" presStyleIdx="0" presStyleCnt="4">
        <dgm:presLayoutVars>
          <dgm:chPref val="3"/>
        </dgm:presLayoutVars>
      </dgm:prSet>
      <dgm:spPr/>
    </dgm:pt>
    <dgm:pt modelId="{1D031B2D-7070-425E-BEDD-ABBECA39F62E}" type="pres">
      <dgm:prSet presAssocID="{F3E2D5C9-02E9-4754-B9EC-DA0BAD56BDE7}" presName="level3hierChild" presStyleCnt="0"/>
      <dgm:spPr/>
    </dgm:pt>
    <dgm:pt modelId="{5D205D6D-E3B2-466F-AF85-7F5EFA981C69}" type="pres">
      <dgm:prSet presAssocID="{BF9BE573-6B19-4AD7-BB4C-B5C7007B3122}" presName="conn2-1" presStyleLbl="parChTrans1D3" presStyleIdx="1" presStyleCnt="4"/>
      <dgm:spPr/>
    </dgm:pt>
    <dgm:pt modelId="{AE542D07-EBED-48CC-95FE-588BE5385746}" type="pres">
      <dgm:prSet presAssocID="{BF9BE573-6B19-4AD7-BB4C-B5C7007B3122}" presName="connTx" presStyleLbl="parChTrans1D3" presStyleIdx="1" presStyleCnt="4"/>
      <dgm:spPr/>
    </dgm:pt>
    <dgm:pt modelId="{50D8D04C-511A-419C-B55B-82E6CC2A7235}" type="pres">
      <dgm:prSet presAssocID="{11D117FB-1681-4114-AD18-4F2F4A433B90}" presName="root2" presStyleCnt="0"/>
      <dgm:spPr/>
    </dgm:pt>
    <dgm:pt modelId="{19E9382D-C714-4DFE-8BFD-04EAEA41DD8B}" type="pres">
      <dgm:prSet presAssocID="{11D117FB-1681-4114-AD18-4F2F4A433B90}" presName="LevelTwoTextNode" presStyleLbl="node3" presStyleIdx="1" presStyleCnt="4">
        <dgm:presLayoutVars>
          <dgm:chPref val="3"/>
        </dgm:presLayoutVars>
      </dgm:prSet>
      <dgm:spPr/>
    </dgm:pt>
    <dgm:pt modelId="{D4EFD506-985D-4925-BB15-30413FB2618B}" type="pres">
      <dgm:prSet presAssocID="{11D117FB-1681-4114-AD18-4F2F4A433B90}" presName="level3hierChild" presStyleCnt="0"/>
      <dgm:spPr/>
    </dgm:pt>
    <dgm:pt modelId="{8686EA7D-9651-4E68-B8DE-0342845A8624}" type="pres">
      <dgm:prSet presAssocID="{67D097EE-E63D-4D0B-BD5F-478315401F53}" presName="conn2-1" presStyleLbl="parChTrans1D2" presStyleIdx="2" presStyleCnt="4"/>
      <dgm:spPr/>
    </dgm:pt>
    <dgm:pt modelId="{01F34208-2DEE-4F03-B6C8-5A5B482632E0}" type="pres">
      <dgm:prSet presAssocID="{67D097EE-E63D-4D0B-BD5F-478315401F53}" presName="connTx" presStyleLbl="parChTrans1D2" presStyleIdx="2" presStyleCnt="4"/>
      <dgm:spPr/>
    </dgm:pt>
    <dgm:pt modelId="{1B24AB12-45F1-4EF7-9D44-0027A5A59AA5}" type="pres">
      <dgm:prSet presAssocID="{DA231E33-9CC7-4DEC-8EA9-73B12FD5F0CA}" presName="root2" presStyleCnt="0"/>
      <dgm:spPr/>
    </dgm:pt>
    <dgm:pt modelId="{D3C15ACF-B386-4096-AE1F-327BE4BF7191}" type="pres">
      <dgm:prSet presAssocID="{DA231E33-9CC7-4DEC-8EA9-73B12FD5F0CA}" presName="LevelTwoTextNode" presStyleLbl="node2" presStyleIdx="2" presStyleCnt="4">
        <dgm:presLayoutVars>
          <dgm:chPref val="3"/>
        </dgm:presLayoutVars>
      </dgm:prSet>
      <dgm:spPr/>
    </dgm:pt>
    <dgm:pt modelId="{D2CFAF03-5ED9-4ED1-B744-F80D711FB8FC}" type="pres">
      <dgm:prSet presAssocID="{DA231E33-9CC7-4DEC-8EA9-73B12FD5F0CA}" presName="level3hierChild" presStyleCnt="0"/>
      <dgm:spPr/>
    </dgm:pt>
    <dgm:pt modelId="{1D7D7B9A-F367-49BF-969B-A3ECDAE67FC3}" type="pres">
      <dgm:prSet presAssocID="{FA6E598E-92A4-4C73-A57E-3B9DD45689D7}" presName="conn2-1" presStyleLbl="parChTrans1D3" presStyleIdx="2" presStyleCnt="4"/>
      <dgm:spPr/>
    </dgm:pt>
    <dgm:pt modelId="{00F196D5-F010-44BA-8FC8-AA6EE2E7BB20}" type="pres">
      <dgm:prSet presAssocID="{FA6E598E-92A4-4C73-A57E-3B9DD45689D7}" presName="connTx" presStyleLbl="parChTrans1D3" presStyleIdx="2" presStyleCnt="4"/>
      <dgm:spPr/>
    </dgm:pt>
    <dgm:pt modelId="{510B07CC-11FD-43FD-A4E1-1D24C9D3D813}" type="pres">
      <dgm:prSet presAssocID="{A230794B-102E-418E-9CEB-465A1A9AB196}" presName="root2" presStyleCnt="0"/>
      <dgm:spPr/>
    </dgm:pt>
    <dgm:pt modelId="{ADC01E22-60DE-4AE3-A8CB-E751343EAD41}" type="pres">
      <dgm:prSet presAssocID="{A230794B-102E-418E-9CEB-465A1A9AB196}" presName="LevelTwoTextNode" presStyleLbl="node3" presStyleIdx="2" presStyleCnt="4">
        <dgm:presLayoutVars>
          <dgm:chPref val="3"/>
        </dgm:presLayoutVars>
      </dgm:prSet>
      <dgm:spPr/>
    </dgm:pt>
    <dgm:pt modelId="{99B626F2-3A37-4BBE-BD5B-0A17844B1BC8}" type="pres">
      <dgm:prSet presAssocID="{A230794B-102E-418E-9CEB-465A1A9AB196}" presName="level3hierChild" presStyleCnt="0"/>
      <dgm:spPr/>
    </dgm:pt>
    <dgm:pt modelId="{15D71C77-6F54-48B7-B3FA-C3AEF0828C65}" type="pres">
      <dgm:prSet presAssocID="{35641B86-C4E9-4B96-91D6-99786186A317}" presName="conn2-1" presStyleLbl="parChTrans1D3" presStyleIdx="3" presStyleCnt="4"/>
      <dgm:spPr/>
    </dgm:pt>
    <dgm:pt modelId="{A2DC53E9-3709-4B25-84A6-345DB49858EE}" type="pres">
      <dgm:prSet presAssocID="{35641B86-C4E9-4B96-91D6-99786186A317}" presName="connTx" presStyleLbl="parChTrans1D3" presStyleIdx="3" presStyleCnt="4"/>
      <dgm:spPr/>
    </dgm:pt>
    <dgm:pt modelId="{3E3D8855-1DBA-4515-8EA2-8B3F89775914}" type="pres">
      <dgm:prSet presAssocID="{BEF57F7F-B39A-4C24-9BDE-A50CBF7B7B9D}" presName="root2" presStyleCnt="0"/>
      <dgm:spPr/>
    </dgm:pt>
    <dgm:pt modelId="{E5FF9DD4-45E3-4F53-8DFE-C0FFAF9E1ED4}" type="pres">
      <dgm:prSet presAssocID="{BEF57F7F-B39A-4C24-9BDE-A50CBF7B7B9D}" presName="LevelTwoTextNode" presStyleLbl="node3" presStyleIdx="3" presStyleCnt="4">
        <dgm:presLayoutVars>
          <dgm:chPref val="3"/>
        </dgm:presLayoutVars>
      </dgm:prSet>
      <dgm:spPr/>
    </dgm:pt>
    <dgm:pt modelId="{AB69EEEA-E14C-43B6-9901-2A1B8B1C4C92}" type="pres">
      <dgm:prSet presAssocID="{BEF57F7F-B39A-4C24-9BDE-A50CBF7B7B9D}" presName="level3hierChild" presStyleCnt="0"/>
      <dgm:spPr/>
    </dgm:pt>
    <dgm:pt modelId="{91F43792-D5DF-4800-B839-795F09EFD0DE}" type="pres">
      <dgm:prSet presAssocID="{F6E9F48B-D9FF-4755-AC2E-B0BCF8998AB9}" presName="conn2-1" presStyleLbl="parChTrans1D2" presStyleIdx="3" presStyleCnt="4"/>
      <dgm:spPr/>
    </dgm:pt>
    <dgm:pt modelId="{3640FB10-A3B5-4C88-A977-F33EC209EBF3}" type="pres">
      <dgm:prSet presAssocID="{F6E9F48B-D9FF-4755-AC2E-B0BCF8998AB9}" presName="connTx" presStyleLbl="parChTrans1D2" presStyleIdx="3" presStyleCnt="4"/>
      <dgm:spPr/>
    </dgm:pt>
    <dgm:pt modelId="{0C6EBDDD-DEE7-46F3-A4E8-5F389DC4F5C7}" type="pres">
      <dgm:prSet presAssocID="{66C515D2-7F05-47A0-A99F-B57DB920F283}" presName="root2" presStyleCnt="0"/>
      <dgm:spPr/>
    </dgm:pt>
    <dgm:pt modelId="{9EB4E19C-4872-4D7A-B877-605BAFE7A72C}" type="pres">
      <dgm:prSet presAssocID="{66C515D2-7F05-47A0-A99F-B57DB920F283}" presName="LevelTwoTextNode" presStyleLbl="node2" presStyleIdx="3" presStyleCnt="4">
        <dgm:presLayoutVars>
          <dgm:chPref val="3"/>
        </dgm:presLayoutVars>
      </dgm:prSet>
      <dgm:spPr/>
    </dgm:pt>
    <dgm:pt modelId="{9ED02C4F-2E07-42D8-865E-3D97F67FC7D1}" type="pres">
      <dgm:prSet presAssocID="{66C515D2-7F05-47A0-A99F-B57DB920F283}" presName="level3hierChild" presStyleCnt="0"/>
      <dgm:spPr/>
    </dgm:pt>
  </dgm:ptLst>
  <dgm:cxnLst>
    <dgm:cxn modelId="{57CEF901-5498-4FA5-8E9F-003CFF3BB16F}" type="presOf" srcId="{F6E9F48B-D9FF-4755-AC2E-B0BCF8998AB9}" destId="{3640FB10-A3B5-4C88-A977-F33EC209EBF3}" srcOrd="1" destOrd="0" presId="urn:microsoft.com/office/officeart/2005/8/layout/hierarchy2"/>
    <dgm:cxn modelId="{BCB98C03-8F62-4509-91F2-291D6844120F}" type="presOf" srcId="{11D117FB-1681-4114-AD18-4F2F4A433B90}" destId="{19E9382D-C714-4DFE-8BFD-04EAEA41DD8B}" srcOrd="0" destOrd="0" presId="urn:microsoft.com/office/officeart/2005/8/layout/hierarchy2"/>
    <dgm:cxn modelId="{D783F007-5AFC-4A15-B56B-9F8BB488C967}" type="presOf" srcId="{F3E2D5C9-02E9-4754-B9EC-DA0BAD56BDE7}" destId="{A99C82FF-73F1-4377-B49B-09ECB288415C}" srcOrd="0" destOrd="0" presId="urn:microsoft.com/office/officeart/2005/8/layout/hierarchy2"/>
    <dgm:cxn modelId="{1E50880C-FBFB-4A73-9679-2B56570FE749}" srcId="{14181B2A-3B3B-44D2-BC77-0D652AD2CF3E}" destId="{36865965-6EC6-45F4-9FC9-D6028E1C43B9}" srcOrd="1" destOrd="0" parTransId="{D2EF7765-275F-48F6-AA3C-F5FD573899AF}" sibTransId="{0C8CC384-2075-4788-B6CE-3CE0A105E759}"/>
    <dgm:cxn modelId="{532E1819-9BF7-4EF1-8A6E-56320EE375D3}" srcId="{14181B2A-3B3B-44D2-BC77-0D652AD2CF3E}" destId="{DA231E33-9CC7-4DEC-8EA9-73B12FD5F0CA}" srcOrd="2" destOrd="0" parTransId="{67D097EE-E63D-4D0B-BD5F-478315401F53}" sibTransId="{EB8F20B5-55E7-4C3D-A131-A0AFB1F67121}"/>
    <dgm:cxn modelId="{21011122-2B98-4867-BB37-15E5F221372B}" type="presOf" srcId="{35641B86-C4E9-4B96-91D6-99786186A317}" destId="{A2DC53E9-3709-4B25-84A6-345DB49858EE}" srcOrd="1" destOrd="0" presId="urn:microsoft.com/office/officeart/2005/8/layout/hierarchy2"/>
    <dgm:cxn modelId="{99C14322-C027-4EFA-85FC-45C03D669E71}" type="presOf" srcId="{BF9BE573-6B19-4AD7-BB4C-B5C7007B3122}" destId="{AE542D07-EBED-48CC-95FE-588BE5385746}" srcOrd="1" destOrd="0" presId="urn:microsoft.com/office/officeart/2005/8/layout/hierarchy2"/>
    <dgm:cxn modelId="{6D160826-B4AB-4E7D-A1ED-8D9A374E35A1}" srcId="{14181B2A-3B3B-44D2-BC77-0D652AD2CF3E}" destId="{D378A797-F483-4BF3-ACC3-1B1235D61977}" srcOrd="0" destOrd="0" parTransId="{6AE0D67D-AD3F-44A2-A89C-1EB99AD6E792}" sibTransId="{63A41171-F81C-4873-A9E8-55366BE66534}"/>
    <dgm:cxn modelId="{94580F28-3473-478C-B4EE-DCB36BA291DB}" type="presOf" srcId="{F6E9F48B-D9FF-4755-AC2E-B0BCF8998AB9}" destId="{91F43792-D5DF-4800-B839-795F09EFD0DE}" srcOrd="0" destOrd="0" presId="urn:microsoft.com/office/officeart/2005/8/layout/hierarchy2"/>
    <dgm:cxn modelId="{240CC436-5619-41E3-A638-52CC78754AF3}" type="presOf" srcId="{6AE0D67D-AD3F-44A2-A89C-1EB99AD6E792}" destId="{55A59305-8920-4964-A3E2-8502718C3EDC}" srcOrd="1" destOrd="0" presId="urn:microsoft.com/office/officeart/2005/8/layout/hierarchy2"/>
    <dgm:cxn modelId="{9F81AB5E-53C1-434E-A101-ECAC826345DE}" type="presOf" srcId="{67D097EE-E63D-4D0B-BD5F-478315401F53}" destId="{8686EA7D-9651-4E68-B8DE-0342845A8624}" srcOrd="0" destOrd="0" presId="urn:microsoft.com/office/officeart/2005/8/layout/hierarchy2"/>
    <dgm:cxn modelId="{BE1D3B5F-0403-499E-BB55-B7546CE06D43}" type="presOf" srcId="{BF9BE573-6B19-4AD7-BB4C-B5C7007B3122}" destId="{5D205D6D-E3B2-466F-AF85-7F5EFA981C69}" srcOrd="0" destOrd="0" presId="urn:microsoft.com/office/officeart/2005/8/layout/hierarchy2"/>
    <dgm:cxn modelId="{A5811143-9BE4-4A6B-98E4-E71391BE7F78}" type="presOf" srcId="{D2EF7765-275F-48F6-AA3C-F5FD573899AF}" destId="{016D4D09-C3C0-456E-A32D-6260B5282637}" srcOrd="0" destOrd="0" presId="urn:microsoft.com/office/officeart/2005/8/layout/hierarchy2"/>
    <dgm:cxn modelId="{6577D444-5F1B-4C52-82D4-4CAA0EEF7215}" type="presOf" srcId="{EB320211-CA55-4DCA-B485-84C9B5CCDE76}" destId="{C2F7A3F0-D03D-487D-8F42-4924CD9DFB13}" srcOrd="0" destOrd="0" presId="urn:microsoft.com/office/officeart/2005/8/layout/hierarchy2"/>
    <dgm:cxn modelId="{B3F21D4B-A0DD-4CE0-81FC-BDD82DD7B5A2}" srcId="{DA231E33-9CC7-4DEC-8EA9-73B12FD5F0CA}" destId="{BEF57F7F-B39A-4C24-9BDE-A50CBF7B7B9D}" srcOrd="1" destOrd="0" parTransId="{35641B86-C4E9-4B96-91D6-99786186A317}" sibTransId="{49E7406E-5AD7-4455-93D9-1BF9A9B016C7}"/>
    <dgm:cxn modelId="{7DA94973-CC2B-4380-AB4E-07846485476A}" type="presOf" srcId="{35641B86-C4E9-4B96-91D6-99786186A317}" destId="{15D71C77-6F54-48B7-B3FA-C3AEF0828C65}" srcOrd="0" destOrd="0" presId="urn:microsoft.com/office/officeart/2005/8/layout/hierarchy2"/>
    <dgm:cxn modelId="{AC143755-59D9-458B-8CF0-71B613338023}" srcId="{36865965-6EC6-45F4-9FC9-D6028E1C43B9}" destId="{F3E2D5C9-02E9-4754-B9EC-DA0BAD56BDE7}" srcOrd="0" destOrd="0" parTransId="{0092B89C-2183-430C-A8BE-4E4EC972E0DC}" sibTransId="{93A68C23-5DB0-4B65-B6D3-4E3AAB8B6758}"/>
    <dgm:cxn modelId="{0BC22056-8E49-44AA-87BD-9F9E41F05676}" type="presOf" srcId="{D378A797-F483-4BF3-ACC3-1B1235D61977}" destId="{3ED68D9C-3735-4408-9963-A27F50354772}" srcOrd="0" destOrd="0" presId="urn:microsoft.com/office/officeart/2005/8/layout/hierarchy2"/>
    <dgm:cxn modelId="{FBC6CD58-DB72-47E3-95A9-DB0A9FC0FC83}" type="presOf" srcId="{0092B89C-2183-430C-A8BE-4E4EC972E0DC}" destId="{9A9147B4-E674-456D-827A-77F90FB2F6C3}" srcOrd="1" destOrd="0" presId="urn:microsoft.com/office/officeart/2005/8/layout/hierarchy2"/>
    <dgm:cxn modelId="{C30A3884-9D63-448D-B7BA-88588F7F8129}" type="presOf" srcId="{67D097EE-E63D-4D0B-BD5F-478315401F53}" destId="{01F34208-2DEE-4F03-B6C8-5A5B482632E0}" srcOrd="1" destOrd="0" presId="urn:microsoft.com/office/officeart/2005/8/layout/hierarchy2"/>
    <dgm:cxn modelId="{3D968F8B-BF72-4759-A96D-0464F7523348}" type="presOf" srcId="{36865965-6EC6-45F4-9FC9-D6028E1C43B9}" destId="{8C135CD2-952A-49E4-8559-1074E272484C}" srcOrd="0" destOrd="0" presId="urn:microsoft.com/office/officeart/2005/8/layout/hierarchy2"/>
    <dgm:cxn modelId="{D8B4648D-7AC8-44D7-BB3F-6F7498D08FBF}" type="presOf" srcId="{DA231E33-9CC7-4DEC-8EA9-73B12FD5F0CA}" destId="{D3C15ACF-B386-4096-AE1F-327BE4BF7191}" srcOrd="0" destOrd="0" presId="urn:microsoft.com/office/officeart/2005/8/layout/hierarchy2"/>
    <dgm:cxn modelId="{D149B391-D8BB-47AE-9349-E570F4A6F506}" type="presOf" srcId="{D2EF7765-275F-48F6-AA3C-F5FD573899AF}" destId="{CD571631-2380-4804-91FC-1C5166378C47}" srcOrd="1" destOrd="0" presId="urn:microsoft.com/office/officeart/2005/8/layout/hierarchy2"/>
    <dgm:cxn modelId="{CA88049C-E2F4-4436-AD17-CCACF5E9096D}" type="presOf" srcId="{6AE0D67D-AD3F-44A2-A89C-1EB99AD6E792}" destId="{365D4241-79CC-467E-81A0-E09CC2EA7EB1}" srcOrd="0" destOrd="0" presId="urn:microsoft.com/office/officeart/2005/8/layout/hierarchy2"/>
    <dgm:cxn modelId="{2626EDA4-AF74-4836-B7E9-848057AAB2A3}" type="presOf" srcId="{0092B89C-2183-430C-A8BE-4E4EC972E0DC}" destId="{C3C2C904-3280-4CB7-A791-3AAC0751A4D3}" srcOrd="0" destOrd="0" presId="urn:microsoft.com/office/officeart/2005/8/layout/hierarchy2"/>
    <dgm:cxn modelId="{EEE3BCA8-49E6-4D90-8573-69DFC40BAC6D}" type="presOf" srcId="{FA6E598E-92A4-4C73-A57E-3B9DD45689D7}" destId="{1D7D7B9A-F367-49BF-969B-A3ECDAE67FC3}" srcOrd="0" destOrd="0" presId="urn:microsoft.com/office/officeart/2005/8/layout/hierarchy2"/>
    <dgm:cxn modelId="{68CCFFB1-95F6-486B-9DD5-9FFC039702B2}" type="presOf" srcId="{14181B2A-3B3B-44D2-BC77-0D652AD2CF3E}" destId="{B9EE3E82-0192-48A0-BFF6-B09EFC196894}" srcOrd="0" destOrd="0" presId="urn:microsoft.com/office/officeart/2005/8/layout/hierarchy2"/>
    <dgm:cxn modelId="{E8D121B7-3691-43F4-9B09-1DF5B1E96747}" srcId="{14181B2A-3B3B-44D2-BC77-0D652AD2CF3E}" destId="{66C515D2-7F05-47A0-A99F-B57DB920F283}" srcOrd="3" destOrd="0" parTransId="{F6E9F48B-D9FF-4755-AC2E-B0BCF8998AB9}" sibTransId="{4A6A2192-68F8-4E54-97F1-C0888EF5E4B4}"/>
    <dgm:cxn modelId="{F7E279B9-8220-40E1-AE2D-DF2F8D46ACDB}" srcId="{DA231E33-9CC7-4DEC-8EA9-73B12FD5F0CA}" destId="{A230794B-102E-418E-9CEB-465A1A9AB196}" srcOrd="0" destOrd="0" parTransId="{FA6E598E-92A4-4C73-A57E-3B9DD45689D7}" sibTransId="{581EBD28-30AE-41A0-9360-A5BA276A48B8}"/>
    <dgm:cxn modelId="{CAB153C5-E1F8-4F67-BD3B-C9A75A97CC79}" srcId="{EB320211-CA55-4DCA-B485-84C9B5CCDE76}" destId="{14181B2A-3B3B-44D2-BC77-0D652AD2CF3E}" srcOrd="0" destOrd="0" parTransId="{03E7EA5E-CD3F-4FD9-901A-63F2B5C19E40}" sibTransId="{3E1CCD5B-399A-472D-AE1A-10B32DA9D2E7}"/>
    <dgm:cxn modelId="{D4D2AED4-46A5-458F-B511-91F5454E7DD3}" srcId="{36865965-6EC6-45F4-9FC9-D6028E1C43B9}" destId="{11D117FB-1681-4114-AD18-4F2F4A433B90}" srcOrd="1" destOrd="0" parTransId="{BF9BE573-6B19-4AD7-BB4C-B5C7007B3122}" sibTransId="{56FC189D-D5BB-44D0-8DFB-20D0E74AAC2D}"/>
    <dgm:cxn modelId="{B88109D7-B16D-4338-A135-68E59964060B}" type="presOf" srcId="{FA6E598E-92A4-4C73-A57E-3B9DD45689D7}" destId="{00F196D5-F010-44BA-8FC8-AA6EE2E7BB20}" srcOrd="1" destOrd="0" presId="urn:microsoft.com/office/officeart/2005/8/layout/hierarchy2"/>
    <dgm:cxn modelId="{1D8BB0DB-7491-4C27-98BE-A986E44CFAC9}" type="presOf" srcId="{A230794B-102E-418E-9CEB-465A1A9AB196}" destId="{ADC01E22-60DE-4AE3-A8CB-E751343EAD41}" srcOrd="0" destOrd="0" presId="urn:microsoft.com/office/officeart/2005/8/layout/hierarchy2"/>
    <dgm:cxn modelId="{A5BA74E8-3D4A-41CE-B8CD-D6AEB1914149}" type="presOf" srcId="{BEF57F7F-B39A-4C24-9BDE-A50CBF7B7B9D}" destId="{E5FF9DD4-45E3-4F53-8DFE-C0FFAF9E1ED4}" srcOrd="0" destOrd="0" presId="urn:microsoft.com/office/officeart/2005/8/layout/hierarchy2"/>
    <dgm:cxn modelId="{7544B0F4-CA0A-4396-A391-4F49556FE9E8}" type="presOf" srcId="{66C515D2-7F05-47A0-A99F-B57DB920F283}" destId="{9EB4E19C-4872-4D7A-B877-605BAFE7A72C}" srcOrd="0" destOrd="0" presId="urn:microsoft.com/office/officeart/2005/8/layout/hierarchy2"/>
    <dgm:cxn modelId="{1E621BA0-A4B7-4600-A7D8-BE655A13EA3C}" type="presParOf" srcId="{C2F7A3F0-D03D-487D-8F42-4924CD9DFB13}" destId="{4E349D54-7C10-4BC2-985D-7E25415819E7}" srcOrd="0" destOrd="0" presId="urn:microsoft.com/office/officeart/2005/8/layout/hierarchy2"/>
    <dgm:cxn modelId="{B2DA67ED-C188-409B-B847-7917C65E0AB9}" type="presParOf" srcId="{4E349D54-7C10-4BC2-985D-7E25415819E7}" destId="{B9EE3E82-0192-48A0-BFF6-B09EFC196894}" srcOrd="0" destOrd="0" presId="urn:microsoft.com/office/officeart/2005/8/layout/hierarchy2"/>
    <dgm:cxn modelId="{65E7EF0A-8E1B-4A40-8188-C64C86F0ED5E}" type="presParOf" srcId="{4E349D54-7C10-4BC2-985D-7E25415819E7}" destId="{B796CB65-34F0-4E23-A8B9-5C79514036DA}" srcOrd="1" destOrd="0" presId="urn:microsoft.com/office/officeart/2005/8/layout/hierarchy2"/>
    <dgm:cxn modelId="{B60B1719-3FAF-4E50-AED9-1E17ADCD92B2}" type="presParOf" srcId="{B796CB65-34F0-4E23-A8B9-5C79514036DA}" destId="{365D4241-79CC-467E-81A0-E09CC2EA7EB1}" srcOrd="0" destOrd="0" presId="urn:microsoft.com/office/officeart/2005/8/layout/hierarchy2"/>
    <dgm:cxn modelId="{C60F98C7-F20B-4AF3-B1F3-85BF43CF2F21}" type="presParOf" srcId="{365D4241-79CC-467E-81A0-E09CC2EA7EB1}" destId="{55A59305-8920-4964-A3E2-8502718C3EDC}" srcOrd="0" destOrd="0" presId="urn:microsoft.com/office/officeart/2005/8/layout/hierarchy2"/>
    <dgm:cxn modelId="{F55588A9-84D3-4DBA-B580-1FF372C96114}" type="presParOf" srcId="{B796CB65-34F0-4E23-A8B9-5C79514036DA}" destId="{14B6EC2F-7390-4035-BB9C-7F55FEF6FC46}" srcOrd="1" destOrd="0" presId="urn:microsoft.com/office/officeart/2005/8/layout/hierarchy2"/>
    <dgm:cxn modelId="{34795998-63EE-4A89-BD44-18133ECFB8B8}" type="presParOf" srcId="{14B6EC2F-7390-4035-BB9C-7F55FEF6FC46}" destId="{3ED68D9C-3735-4408-9963-A27F50354772}" srcOrd="0" destOrd="0" presId="urn:microsoft.com/office/officeart/2005/8/layout/hierarchy2"/>
    <dgm:cxn modelId="{FC2F49D5-E42C-4D46-8381-4E9768F826AA}" type="presParOf" srcId="{14B6EC2F-7390-4035-BB9C-7F55FEF6FC46}" destId="{0B9946D7-AC97-469C-97B2-3F4E4C0FC79E}" srcOrd="1" destOrd="0" presId="urn:microsoft.com/office/officeart/2005/8/layout/hierarchy2"/>
    <dgm:cxn modelId="{7276B652-6C05-465C-9EE5-23CF634AC900}" type="presParOf" srcId="{B796CB65-34F0-4E23-A8B9-5C79514036DA}" destId="{016D4D09-C3C0-456E-A32D-6260B5282637}" srcOrd="2" destOrd="0" presId="urn:microsoft.com/office/officeart/2005/8/layout/hierarchy2"/>
    <dgm:cxn modelId="{940A37FA-8811-4AA9-8D26-B9298FB7961F}" type="presParOf" srcId="{016D4D09-C3C0-456E-A32D-6260B5282637}" destId="{CD571631-2380-4804-91FC-1C5166378C47}" srcOrd="0" destOrd="0" presId="urn:microsoft.com/office/officeart/2005/8/layout/hierarchy2"/>
    <dgm:cxn modelId="{C994DE62-A3E8-4172-B255-744743BE823D}" type="presParOf" srcId="{B796CB65-34F0-4E23-A8B9-5C79514036DA}" destId="{35A378DB-0F18-425D-A262-D990A061E76A}" srcOrd="3" destOrd="0" presId="urn:microsoft.com/office/officeart/2005/8/layout/hierarchy2"/>
    <dgm:cxn modelId="{92647BED-8765-4F06-ACEF-F30ECA15DA52}" type="presParOf" srcId="{35A378DB-0F18-425D-A262-D990A061E76A}" destId="{8C135CD2-952A-49E4-8559-1074E272484C}" srcOrd="0" destOrd="0" presId="urn:microsoft.com/office/officeart/2005/8/layout/hierarchy2"/>
    <dgm:cxn modelId="{3C3106AD-F2FA-494F-BD87-E9683CAC70D6}" type="presParOf" srcId="{35A378DB-0F18-425D-A262-D990A061E76A}" destId="{3B7F1DFB-22F6-4ABC-AA75-A074B1E4EC78}" srcOrd="1" destOrd="0" presId="urn:microsoft.com/office/officeart/2005/8/layout/hierarchy2"/>
    <dgm:cxn modelId="{CDDB1DEB-0B61-4C78-870C-B3BB697E3BF5}" type="presParOf" srcId="{3B7F1DFB-22F6-4ABC-AA75-A074B1E4EC78}" destId="{C3C2C904-3280-4CB7-A791-3AAC0751A4D3}" srcOrd="0" destOrd="0" presId="urn:microsoft.com/office/officeart/2005/8/layout/hierarchy2"/>
    <dgm:cxn modelId="{6FC5D04B-D6D0-44A4-A1AC-32A2C2543ADA}" type="presParOf" srcId="{C3C2C904-3280-4CB7-A791-3AAC0751A4D3}" destId="{9A9147B4-E674-456D-827A-77F90FB2F6C3}" srcOrd="0" destOrd="0" presId="urn:microsoft.com/office/officeart/2005/8/layout/hierarchy2"/>
    <dgm:cxn modelId="{E952E3F4-85ED-4602-A6E1-6AEC2B451F0D}" type="presParOf" srcId="{3B7F1DFB-22F6-4ABC-AA75-A074B1E4EC78}" destId="{F45BE312-2BB2-4299-A0AC-CB04D21F14B5}" srcOrd="1" destOrd="0" presId="urn:microsoft.com/office/officeart/2005/8/layout/hierarchy2"/>
    <dgm:cxn modelId="{4E87FF4D-D6FF-4182-9065-AC6422E76B96}" type="presParOf" srcId="{F45BE312-2BB2-4299-A0AC-CB04D21F14B5}" destId="{A99C82FF-73F1-4377-B49B-09ECB288415C}" srcOrd="0" destOrd="0" presId="urn:microsoft.com/office/officeart/2005/8/layout/hierarchy2"/>
    <dgm:cxn modelId="{8A6CE51D-FAD1-48C7-8EF2-D8CE2799118B}" type="presParOf" srcId="{F45BE312-2BB2-4299-A0AC-CB04D21F14B5}" destId="{1D031B2D-7070-425E-BEDD-ABBECA39F62E}" srcOrd="1" destOrd="0" presId="urn:microsoft.com/office/officeart/2005/8/layout/hierarchy2"/>
    <dgm:cxn modelId="{7E3EE099-AB75-4739-BCF1-EEEF9A77FB65}" type="presParOf" srcId="{3B7F1DFB-22F6-4ABC-AA75-A074B1E4EC78}" destId="{5D205D6D-E3B2-466F-AF85-7F5EFA981C69}" srcOrd="2" destOrd="0" presId="urn:microsoft.com/office/officeart/2005/8/layout/hierarchy2"/>
    <dgm:cxn modelId="{759FA491-74FE-4AB0-AC6A-BDD05FC96EE3}" type="presParOf" srcId="{5D205D6D-E3B2-466F-AF85-7F5EFA981C69}" destId="{AE542D07-EBED-48CC-95FE-588BE5385746}" srcOrd="0" destOrd="0" presId="urn:microsoft.com/office/officeart/2005/8/layout/hierarchy2"/>
    <dgm:cxn modelId="{FFF3D98E-4AB9-4521-AC2E-78D9803951D7}" type="presParOf" srcId="{3B7F1DFB-22F6-4ABC-AA75-A074B1E4EC78}" destId="{50D8D04C-511A-419C-B55B-82E6CC2A7235}" srcOrd="3" destOrd="0" presId="urn:microsoft.com/office/officeart/2005/8/layout/hierarchy2"/>
    <dgm:cxn modelId="{2484E154-CDBA-45B3-842B-1866EFA0BD5E}" type="presParOf" srcId="{50D8D04C-511A-419C-B55B-82E6CC2A7235}" destId="{19E9382D-C714-4DFE-8BFD-04EAEA41DD8B}" srcOrd="0" destOrd="0" presId="urn:microsoft.com/office/officeart/2005/8/layout/hierarchy2"/>
    <dgm:cxn modelId="{835F6367-9198-4DA2-8F8B-E6CEB01A65EE}" type="presParOf" srcId="{50D8D04C-511A-419C-B55B-82E6CC2A7235}" destId="{D4EFD506-985D-4925-BB15-30413FB2618B}" srcOrd="1" destOrd="0" presId="urn:microsoft.com/office/officeart/2005/8/layout/hierarchy2"/>
    <dgm:cxn modelId="{87339858-B2FD-4038-B2C1-2FAC65469833}" type="presParOf" srcId="{B796CB65-34F0-4E23-A8B9-5C79514036DA}" destId="{8686EA7D-9651-4E68-B8DE-0342845A8624}" srcOrd="4" destOrd="0" presId="urn:microsoft.com/office/officeart/2005/8/layout/hierarchy2"/>
    <dgm:cxn modelId="{98AD5BA2-DD2B-4E35-A67C-A2CA7487E9AE}" type="presParOf" srcId="{8686EA7D-9651-4E68-B8DE-0342845A8624}" destId="{01F34208-2DEE-4F03-B6C8-5A5B482632E0}" srcOrd="0" destOrd="0" presId="urn:microsoft.com/office/officeart/2005/8/layout/hierarchy2"/>
    <dgm:cxn modelId="{10542BFB-D83C-4004-BB04-4989B0CC6C44}" type="presParOf" srcId="{B796CB65-34F0-4E23-A8B9-5C79514036DA}" destId="{1B24AB12-45F1-4EF7-9D44-0027A5A59AA5}" srcOrd="5" destOrd="0" presId="urn:microsoft.com/office/officeart/2005/8/layout/hierarchy2"/>
    <dgm:cxn modelId="{AACC41C0-4891-4146-91DB-19BA93712B15}" type="presParOf" srcId="{1B24AB12-45F1-4EF7-9D44-0027A5A59AA5}" destId="{D3C15ACF-B386-4096-AE1F-327BE4BF7191}" srcOrd="0" destOrd="0" presId="urn:microsoft.com/office/officeart/2005/8/layout/hierarchy2"/>
    <dgm:cxn modelId="{3C03EA4F-26E9-4A8E-A3C2-ECCE9675BF86}" type="presParOf" srcId="{1B24AB12-45F1-4EF7-9D44-0027A5A59AA5}" destId="{D2CFAF03-5ED9-4ED1-B744-F80D711FB8FC}" srcOrd="1" destOrd="0" presId="urn:microsoft.com/office/officeart/2005/8/layout/hierarchy2"/>
    <dgm:cxn modelId="{876DDD24-A581-4274-A854-CC5B60F3927C}" type="presParOf" srcId="{D2CFAF03-5ED9-4ED1-B744-F80D711FB8FC}" destId="{1D7D7B9A-F367-49BF-969B-A3ECDAE67FC3}" srcOrd="0" destOrd="0" presId="urn:microsoft.com/office/officeart/2005/8/layout/hierarchy2"/>
    <dgm:cxn modelId="{B1248991-C795-47BB-BC0D-E6A018DDC977}" type="presParOf" srcId="{1D7D7B9A-F367-49BF-969B-A3ECDAE67FC3}" destId="{00F196D5-F010-44BA-8FC8-AA6EE2E7BB20}" srcOrd="0" destOrd="0" presId="urn:microsoft.com/office/officeart/2005/8/layout/hierarchy2"/>
    <dgm:cxn modelId="{FA4A1D71-5E3C-4ABB-913C-3E6C78C394CE}" type="presParOf" srcId="{D2CFAF03-5ED9-4ED1-B744-F80D711FB8FC}" destId="{510B07CC-11FD-43FD-A4E1-1D24C9D3D813}" srcOrd="1" destOrd="0" presId="urn:microsoft.com/office/officeart/2005/8/layout/hierarchy2"/>
    <dgm:cxn modelId="{C3DBF311-491E-415E-BDB5-555D23481F50}" type="presParOf" srcId="{510B07CC-11FD-43FD-A4E1-1D24C9D3D813}" destId="{ADC01E22-60DE-4AE3-A8CB-E751343EAD41}" srcOrd="0" destOrd="0" presId="urn:microsoft.com/office/officeart/2005/8/layout/hierarchy2"/>
    <dgm:cxn modelId="{941CA0D2-6945-4F44-A837-71ADA538F447}" type="presParOf" srcId="{510B07CC-11FD-43FD-A4E1-1D24C9D3D813}" destId="{99B626F2-3A37-4BBE-BD5B-0A17844B1BC8}" srcOrd="1" destOrd="0" presId="urn:microsoft.com/office/officeart/2005/8/layout/hierarchy2"/>
    <dgm:cxn modelId="{5632FA68-DE36-42FB-91A9-CDD90C9E26D4}" type="presParOf" srcId="{D2CFAF03-5ED9-4ED1-B744-F80D711FB8FC}" destId="{15D71C77-6F54-48B7-B3FA-C3AEF0828C65}" srcOrd="2" destOrd="0" presId="urn:microsoft.com/office/officeart/2005/8/layout/hierarchy2"/>
    <dgm:cxn modelId="{A7D9153E-10A6-407B-935D-9F719A3A598B}" type="presParOf" srcId="{15D71C77-6F54-48B7-B3FA-C3AEF0828C65}" destId="{A2DC53E9-3709-4B25-84A6-345DB49858EE}" srcOrd="0" destOrd="0" presId="urn:microsoft.com/office/officeart/2005/8/layout/hierarchy2"/>
    <dgm:cxn modelId="{30EFC642-1D21-4781-AED3-28AE07E319BC}" type="presParOf" srcId="{D2CFAF03-5ED9-4ED1-B744-F80D711FB8FC}" destId="{3E3D8855-1DBA-4515-8EA2-8B3F89775914}" srcOrd="3" destOrd="0" presId="urn:microsoft.com/office/officeart/2005/8/layout/hierarchy2"/>
    <dgm:cxn modelId="{150E113A-12AF-4E10-9252-1C1665FBD834}" type="presParOf" srcId="{3E3D8855-1DBA-4515-8EA2-8B3F89775914}" destId="{E5FF9DD4-45E3-4F53-8DFE-C0FFAF9E1ED4}" srcOrd="0" destOrd="0" presId="urn:microsoft.com/office/officeart/2005/8/layout/hierarchy2"/>
    <dgm:cxn modelId="{D62B9C9E-CA00-4ACC-A52A-58F8A6642A24}" type="presParOf" srcId="{3E3D8855-1DBA-4515-8EA2-8B3F89775914}" destId="{AB69EEEA-E14C-43B6-9901-2A1B8B1C4C92}" srcOrd="1" destOrd="0" presId="urn:microsoft.com/office/officeart/2005/8/layout/hierarchy2"/>
    <dgm:cxn modelId="{45E5EFE3-14AA-4A67-8875-9CBD806FD494}" type="presParOf" srcId="{B796CB65-34F0-4E23-A8B9-5C79514036DA}" destId="{91F43792-D5DF-4800-B839-795F09EFD0DE}" srcOrd="6" destOrd="0" presId="urn:microsoft.com/office/officeart/2005/8/layout/hierarchy2"/>
    <dgm:cxn modelId="{8FB33355-392B-461A-B11D-8F8E10789504}" type="presParOf" srcId="{91F43792-D5DF-4800-B839-795F09EFD0DE}" destId="{3640FB10-A3B5-4C88-A977-F33EC209EBF3}" srcOrd="0" destOrd="0" presId="urn:microsoft.com/office/officeart/2005/8/layout/hierarchy2"/>
    <dgm:cxn modelId="{B715C31D-E87F-4DDF-AFAC-D3988107713D}" type="presParOf" srcId="{B796CB65-34F0-4E23-A8B9-5C79514036DA}" destId="{0C6EBDDD-DEE7-46F3-A4E8-5F389DC4F5C7}" srcOrd="7" destOrd="0" presId="urn:microsoft.com/office/officeart/2005/8/layout/hierarchy2"/>
    <dgm:cxn modelId="{295F54EA-0E6C-41A2-B342-AE4397526395}" type="presParOf" srcId="{0C6EBDDD-DEE7-46F3-A4E8-5F389DC4F5C7}" destId="{9EB4E19C-4872-4D7A-B877-605BAFE7A72C}" srcOrd="0" destOrd="0" presId="urn:microsoft.com/office/officeart/2005/8/layout/hierarchy2"/>
    <dgm:cxn modelId="{4AE148D7-BB5A-44BA-8886-80E872F260FE}" type="presParOf" srcId="{0C6EBDDD-DEE7-46F3-A4E8-5F389DC4F5C7}" destId="{9ED02C4F-2E07-42D8-865E-3D97F67FC7D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2FC95-63AF-4ED1-93A6-5CAA1D42826E}">
      <dsp:nvSpPr>
        <dsp:cNvPr id="0" name=""/>
        <dsp:cNvSpPr/>
      </dsp:nvSpPr>
      <dsp:spPr>
        <a:xfrm>
          <a:off x="8515955" y="2841722"/>
          <a:ext cx="1337632" cy="306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435"/>
              </a:lnTo>
              <a:lnTo>
                <a:pt x="1337632" y="154435"/>
              </a:lnTo>
              <a:lnTo>
                <a:pt x="1337632" y="3064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00D50-ECED-45EA-8A0D-FB96714C01A7}">
      <dsp:nvSpPr>
        <dsp:cNvPr id="0" name=""/>
        <dsp:cNvSpPr/>
      </dsp:nvSpPr>
      <dsp:spPr>
        <a:xfrm>
          <a:off x="7178322" y="2841722"/>
          <a:ext cx="1337632" cy="306439"/>
        </a:xfrm>
        <a:custGeom>
          <a:avLst/>
          <a:gdLst/>
          <a:ahLst/>
          <a:cxnLst/>
          <a:rect l="0" t="0" r="0" b="0"/>
          <a:pathLst>
            <a:path>
              <a:moveTo>
                <a:pt x="1337632" y="0"/>
              </a:moveTo>
              <a:lnTo>
                <a:pt x="1337632" y="154435"/>
              </a:lnTo>
              <a:lnTo>
                <a:pt x="0" y="154435"/>
              </a:lnTo>
              <a:lnTo>
                <a:pt x="0" y="3064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CC403-4B2E-4964-ADC9-62C19A89729B}">
      <dsp:nvSpPr>
        <dsp:cNvPr id="0" name=""/>
        <dsp:cNvSpPr/>
      </dsp:nvSpPr>
      <dsp:spPr>
        <a:xfrm>
          <a:off x="4503057" y="1562458"/>
          <a:ext cx="4012898" cy="306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435"/>
              </a:lnTo>
              <a:lnTo>
                <a:pt x="4012898" y="154435"/>
              </a:lnTo>
              <a:lnTo>
                <a:pt x="4012898" y="3064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262B69-4909-4B23-89A9-275F8DA14AD4}">
      <dsp:nvSpPr>
        <dsp:cNvPr id="0" name=""/>
        <dsp:cNvSpPr/>
      </dsp:nvSpPr>
      <dsp:spPr>
        <a:xfrm>
          <a:off x="4503057" y="1562458"/>
          <a:ext cx="1337632" cy="306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435"/>
              </a:lnTo>
              <a:lnTo>
                <a:pt x="1337632" y="154435"/>
              </a:lnTo>
              <a:lnTo>
                <a:pt x="1337632" y="3064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DD8D0-0DAD-448D-8CE9-F933B6AB7853}">
      <dsp:nvSpPr>
        <dsp:cNvPr id="0" name=""/>
        <dsp:cNvSpPr/>
      </dsp:nvSpPr>
      <dsp:spPr>
        <a:xfrm>
          <a:off x="3165424" y="1562458"/>
          <a:ext cx="1337632" cy="306439"/>
        </a:xfrm>
        <a:custGeom>
          <a:avLst/>
          <a:gdLst/>
          <a:ahLst/>
          <a:cxnLst/>
          <a:rect l="0" t="0" r="0" b="0"/>
          <a:pathLst>
            <a:path>
              <a:moveTo>
                <a:pt x="1337632" y="0"/>
              </a:moveTo>
              <a:lnTo>
                <a:pt x="1337632" y="154435"/>
              </a:lnTo>
              <a:lnTo>
                <a:pt x="0" y="154435"/>
              </a:lnTo>
              <a:lnTo>
                <a:pt x="0" y="3064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C6D0D-150C-46F4-A1C1-B218A9868571}">
      <dsp:nvSpPr>
        <dsp:cNvPr id="0" name=""/>
        <dsp:cNvSpPr/>
      </dsp:nvSpPr>
      <dsp:spPr>
        <a:xfrm>
          <a:off x="444438" y="2841722"/>
          <a:ext cx="91440" cy="3064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4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60FD3-8196-4843-856F-90EEB365C273}">
      <dsp:nvSpPr>
        <dsp:cNvPr id="0" name=""/>
        <dsp:cNvSpPr/>
      </dsp:nvSpPr>
      <dsp:spPr>
        <a:xfrm>
          <a:off x="490158" y="1562458"/>
          <a:ext cx="4012898" cy="306439"/>
        </a:xfrm>
        <a:custGeom>
          <a:avLst/>
          <a:gdLst/>
          <a:ahLst/>
          <a:cxnLst/>
          <a:rect l="0" t="0" r="0" b="0"/>
          <a:pathLst>
            <a:path>
              <a:moveTo>
                <a:pt x="4012898" y="0"/>
              </a:moveTo>
              <a:lnTo>
                <a:pt x="4012898" y="154435"/>
              </a:lnTo>
              <a:lnTo>
                <a:pt x="0" y="154435"/>
              </a:lnTo>
              <a:lnTo>
                <a:pt x="0" y="3064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A13D2-4897-4831-A1F1-240D14260EA5}">
      <dsp:nvSpPr>
        <dsp:cNvPr id="0" name=""/>
        <dsp:cNvSpPr/>
      </dsp:nvSpPr>
      <dsp:spPr>
        <a:xfrm>
          <a:off x="4016645" y="589634"/>
          <a:ext cx="972823" cy="972823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4000" r="-4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D58AD-73D3-4D6A-BF9F-60EBF2ECFE1A}">
      <dsp:nvSpPr>
        <dsp:cNvPr id="0" name=""/>
        <dsp:cNvSpPr/>
      </dsp:nvSpPr>
      <dsp:spPr>
        <a:xfrm>
          <a:off x="4989469" y="587202"/>
          <a:ext cx="1459235" cy="972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專案經理</a:t>
          </a:r>
          <a:br>
            <a:rPr 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小劉</a:t>
          </a:r>
          <a:endParaRPr lang="zh-TW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989469" y="587202"/>
        <a:ext cx="1459235" cy="972823"/>
      </dsp:txXfrm>
    </dsp:sp>
    <dsp:sp modelId="{62C934DE-0912-4105-86E5-76DD9E2CFD40}">
      <dsp:nvSpPr>
        <dsp:cNvPr id="0" name=""/>
        <dsp:cNvSpPr/>
      </dsp:nvSpPr>
      <dsp:spPr>
        <a:xfrm>
          <a:off x="3746" y="1868898"/>
          <a:ext cx="972823" cy="972823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 l="-2000" r="-2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FEAE4-BEB9-48DD-99DB-2ACFFC8FCD75}">
      <dsp:nvSpPr>
        <dsp:cNvPr id="0" name=""/>
        <dsp:cNvSpPr/>
      </dsp:nvSpPr>
      <dsp:spPr>
        <a:xfrm>
          <a:off x="976570" y="1866465"/>
          <a:ext cx="1459235" cy="972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客戶</a:t>
          </a:r>
          <a:r>
            <a:rPr lang="zh-TW" alt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組</a:t>
          </a:r>
          <a:br>
            <a:rPr 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小美</a:t>
          </a:r>
          <a:endParaRPr lang="zh-TW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76570" y="1866465"/>
        <a:ext cx="1459235" cy="972823"/>
      </dsp:txXfrm>
    </dsp:sp>
    <dsp:sp modelId="{8D9964DE-C9CD-44A2-9796-27C401A846D3}">
      <dsp:nvSpPr>
        <dsp:cNvPr id="0" name=""/>
        <dsp:cNvSpPr/>
      </dsp:nvSpPr>
      <dsp:spPr>
        <a:xfrm>
          <a:off x="3746" y="3148161"/>
          <a:ext cx="972823" cy="972823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 l="-2000" r="-2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598A6-7487-4F77-AC93-331B2C26FC18}">
      <dsp:nvSpPr>
        <dsp:cNvPr id="0" name=""/>
        <dsp:cNvSpPr/>
      </dsp:nvSpPr>
      <dsp:spPr>
        <a:xfrm>
          <a:off x="976570" y="3145729"/>
          <a:ext cx="1459235" cy="972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客戶助理</a:t>
          </a:r>
          <a:br>
            <a:rPr lang="en-US" alt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小筱</a:t>
          </a:r>
          <a:endParaRPr lang="zh-TW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76570" y="3145729"/>
        <a:ext cx="1459235" cy="972823"/>
      </dsp:txXfrm>
    </dsp:sp>
    <dsp:sp modelId="{FDE08BD7-1EFF-4BB1-844C-C44D3015A733}">
      <dsp:nvSpPr>
        <dsp:cNvPr id="0" name=""/>
        <dsp:cNvSpPr/>
      </dsp:nvSpPr>
      <dsp:spPr>
        <a:xfrm>
          <a:off x="2679012" y="1868898"/>
          <a:ext cx="972823" cy="972823"/>
        </a:xfrm>
        <a:prstGeom prst="ellipse">
          <a:avLst/>
        </a:prstGeom>
        <a:blipFill rotWithShape="1">
          <a:blip xmlns:r="http://schemas.openxmlformats.org/officeDocument/2006/relationships" r:embed="rId4"/>
          <a:srcRect/>
          <a:stretch>
            <a:fillRect l="-3000" r="-3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4BCF9-6267-4739-8EEA-7A39CF0FA253}">
      <dsp:nvSpPr>
        <dsp:cNvPr id="0" name=""/>
        <dsp:cNvSpPr/>
      </dsp:nvSpPr>
      <dsp:spPr>
        <a:xfrm>
          <a:off x="3651836" y="1866465"/>
          <a:ext cx="1459235" cy="972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架構</a:t>
          </a:r>
          <a:r>
            <a:rPr lang="zh-TW" alt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組</a:t>
          </a:r>
          <a:br>
            <a:rPr 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小張</a:t>
          </a:r>
          <a:endParaRPr lang="zh-TW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651836" y="1866465"/>
        <a:ext cx="1459235" cy="972823"/>
      </dsp:txXfrm>
    </dsp:sp>
    <dsp:sp modelId="{6185A6A6-EC76-487D-B6B8-3EBDD4A2A921}">
      <dsp:nvSpPr>
        <dsp:cNvPr id="0" name=""/>
        <dsp:cNvSpPr/>
      </dsp:nvSpPr>
      <dsp:spPr>
        <a:xfrm>
          <a:off x="5354278" y="1868898"/>
          <a:ext cx="972823" cy="972823"/>
        </a:xfrm>
        <a:prstGeom prst="ellipse">
          <a:avLst/>
        </a:prstGeom>
        <a:blipFill rotWithShape="1">
          <a:blip xmlns:r="http://schemas.openxmlformats.org/officeDocument/2006/relationships" r:embed="rId5"/>
          <a:srcRect/>
          <a:stretch>
            <a:fillRect l="-3000" r="-3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59238-37D4-4BA2-8459-709803FEFE8E}">
      <dsp:nvSpPr>
        <dsp:cNvPr id="0" name=""/>
        <dsp:cNvSpPr/>
      </dsp:nvSpPr>
      <dsp:spPr>
        <a:xfrm>
          <a:off x="6327101" y="1866465"/>
          <a:ext cx="1459235" cy="972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系統</a:t>
          </a:r>
          <a:r>
            <a:rPr lang="zh-TW" alt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組</a:t>
          </a:r>
          <a:br>
            <a:rPr 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小王</a:t>
          </a:r>
          <a:endParaRPr lang="zh-TW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327101" y="1866465"/>
        <a:ext cx="1459235" cy="972823"/>
      </dsp:txXfrm>
    </dsp:sp>
    <dsp:sp modelId="{BC3DA4FE-3DF9-497C-AD1E-31A3EF2FDDFE}">
      <dsp:nvSpPr>
        <dsp:cNvPr id="0" name=""/>
        <dsp:cNvSpPr/>
      </dsp:nvSpPr>
      <dsp:spPr>
        <a:xfrm>
          <a:off x="8029543" y="1868898"/>
          <a:ext cx="972823" cy="972823"/>
        </a:xfrm>
        <a:prstGeom prst="ellipse">
          <a:avLst/>
        </a:prstGeom>
        <a:blipFill rotWithShape="1">
          <a:blip xmlns:r="http://schemas.openxmlformats.org/officeDocument/2006/relationships" r:embed="rId6"/>
          <a:srcRect/>
          <a:stretch>
            <a:fillRect l="-3000" r="-3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76D16-2BB7-41A1-854C-6BAA31F9811F}">
      <dsp:nvSpPr>
        <dsp:cNvPr id="0" name=""/>
        <dsp:cNvSpPr/>
      </dsp:nvSpPr>
      <dsp:spPr>
        <a:xfrm>
          <a:off x="9002367" y="1866465"/>
          <a:ext cx="1459235" cy="972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開發</a:t>
          </a:r>
          <a:r>
            <a:rPr lang="zh-TW" alt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組</a:t>
          </a:r>
          <a:br>
            <a:rPr 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小明</a:t>
          </a:r>
          <a:endParaRPr lang="zh-TW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002367" y="1866465"/>
        <a:ext cx="1459235" cy="972823"/>
      </dsp:txXfrm>
    </dsp:sp>
    <dsp:sp modelId="{DD3DDACB-0CD7-46B4-AA35-57F844971933}">
      <dsp:nvSpPr>
        <dsp:cNvPr id="0" name=""/>
        <dsp:cNvSpPr/>
      </dsp:nvSpPr>
      <dsp:spPr>
        <a:xfrm>
          <a:off x="6691910" y="3148161"/>
          <a:ext cx="972823" cy="972823"/>
        </a:xfrm>
        <a:prstGeom prst="ellipse">
          <a:avLst/>
        </a:prstGeom>
        <a:blipFill rotWithShape="1">
          <a:blip xmlns:r="http://schemas.openxmlformats.org/officeDocument/2006/relationships" r:embed="rId7"/>
          <a:srcRect/>
          <a:stretch>
            <a:fillRect t="-1000" b="-1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BA6802-441D-4394-87F6-3BF25E84152E}">
      <dsp:nvSpPr>
        <dsp:cNvPr id="0" name=""/>
        <dsp:cNvSpPr/>
      </dsp:nvSpPr>
      <dsp:spPr>
        <a:xfrm>
          <a:off x="7664734" y="3145729"/>
          <a:ext cx="1459235" cy="972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程式設計</a:t>
          </a:r>
          <a:br>
            <a:rPr 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小李</a:t>
          </a:r>
          <a:endParaRPr lang="zh-TW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664734" y="3145729"/>
        <a:ext cx="1459235" cy="972823"/>
      </dsp:txXfrm>
    </dsp:sp>
    <dsp:sp modelId="{A1B97C94-C4C4-4F16-BCAB-00C8BB5315C0}">
      <dsp:nvSpPr>
        <dsp:cNvPr id="0" name=""/>
        <dsp:cNvSpPr/>
      </dsp:nvSpPr>
      <dsp:spPr>
        <a:xfrm>
          <a:off x="9367176" y="3148161"/>
          <a:ext cx="972823" cy="972823"/>
        </a:xfrm>
        <a:prstGeom prst="ellipse">
          <a:avLst/>
        </a:prstGeom>
        <a:blipFill rotWithShape="1">
          <a:blip xmlns:r="http://schemas.openxmlformats.org/officeDocument/2006/relationships" r:embed="rId8"/>
          <a:srcRect/>
          <a:stretch>
            <a:fillRect l="-3000" r="-3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8DC99-47BA-431D-A701-4A1BE575D00D}">
      <dsp:nvSpPr>
        <dsp:cNvPr id="0" name=""/>
        <dsp:cNvSpPr/>
      </dsp:nvSpPr>
      <dsp:spPr>
        <a:xfrm>
          <a:off x="10340000" y="3145729"/>
          <a:ext cx="1459235" cy="972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品管</a:t>
          </a: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測試</a:t>
          </a:r>
          <a:br>
            <a:rPr 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小花 </a:t>
          </a:r>
          <a:endParaRPr lang="zh-TW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340000" y="3145729"/>
        <a:ext cx="1459235" cy="9728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E3E82-0192-48A0-BFF6-B09EFC196894}">
      <dsp:nvSpPr>
        <dsp:cNvPr id="0" name=""/>
        <dsp:cNvSpPr/>
      </dsp:nvSpPr>
      <dsp:spPr>
        <a:xfrm>
          <a:off x="1916350" y="2173714"/>
          <a:ext cx="2619837" cy="9444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辦公室大樓興建</a:t>
          </a:r>
          <a:endParaRPr lang="zh-TW" sz="2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944011" y="2201375"/>
        <a:ext cx="2564515" cy="889096"/>
      </dsp:txXfrm>
    </dsp:sp>
    <dsp:sp modelId="{365D4241-79CC-467E-81A0-E09CC2EA7EB1}">
      <dsp:nvSpPr>
        <dsp:cNvPr id="0" name=""/>
        <dsp:cNvSpPr/>
      </dsp:nvSpPr>
      <dsp:spPr>
        <a:xfrm rot="17350740">
          <a:off x="3764050" y="1543779"/>
          <a:ext cx="229981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299810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56460" y="1502346"/>
        <a:ext cx="114990" cy="114990"/>
      </dsp:txXfrm>
    </dsp:sp>
    <dsp:sp modelId="{3ED68D9C-3735-4408-9963-A27F50354772}">
      <dsp:nvSpPr>
        <dsp:cNvPr id="0" name=""/>
        <dsp:cNvSpPr/>
      </dsp:nvSpPr>
      <dsp:spPr>
        <a:xfrm>
          <a:off x="5291723" y="1550"/>
          <a:ext cx="1888837" cy="9444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開挖工程</a:t>
          </a:r>
          <a:endParaRPr lang="zh-TW" sz="2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319384" y="29211"/>
        <a:ext cx="1833515" cy="889096"/>
      </dsp:txXfrm>
    </dsp:sp>
    <dsp:sp modelId="{016D4D09-C3C0-456E-A32D-6260B5282637}">
      <dsp:nvSpPr>
        <dsp:cNvPr id="0" name=""/>
        <dsp:cNvSpPr/>
      </dsp:nvSpPr>
      <dsp:spPr>
        <a:xfrm rot="18289469">
          <a:off x="4252440" y="2086820"/>
          <a:ext cx="132302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23029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80879" y="2069806"/>
        <a:ext cx="66151" cy="66151"/>
      </dsp:txXfrm>
    </dsp:sp>
    <dsp:sp modelId="{8C135CD2-952A-49E4-8559-1074E272484C}">
      <dsp:nvSpPr>
        <dsp:cNvPr id="0" name=""/>
        <dsp:cNvSpPr/>
      </dsp:nvSpPr>
      <dsp:spPr>
        <a:xfrm>
          <a:off x="5291723" y="1087632"/>
          <a:ext cx="1888837" cy="9444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地下結構工程</a:t>
          </a:r>
          <a:endParaRPr lang="zh-TW" sz="2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319384" y="1115293"/>
        <a:ext cx="1833515" cy="889096"/>
      </dsp:txXfrm>
    </dsp:sp>
    <dsp:sp modelId="{C3C2C904-3280-4CB7-A791-3AAC0751A4D3}">
      <dsp:nvSpPr>
        <dsp:cNvPr id="0" name=""/>
        <dsp:cNvSpPr/>
      </dsp:nvSpPr>
      <dsp:spPr>
        <a:xfrm rot="19457599">
          <a:off x="7093106" y="1272259"/>
          <a:ext cx="93044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30444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35067" y="1265060"/>
        <a:ext cx="46522" cy="46522"/>
      </dsp:txXfrm>
    </dsp:sp>
    <dsp:sp modelId="{A99C82FF-73F1-4377-B49B-09ECB288415C}">
      <dsp:nvSpPr>
        <dsp:cNvPr id="0" name=""/>
        <dsp:cNvSpPr/>
      </dsp:nvSpPr>
      <dsp:spPr>
        <a:xfrm>
          <a:off x="7936096" y="544591"/>
          <a:ext cx="1888837" cy="9444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基礎底版工程</a:t>
          </a:r>
          <a:endParaRPr lang="zh-TW" sz="2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963757" y="572252"/>
        <a:ext cx="1833515" cy="889096"/>
      </dsp:txXfrm>
    </dsp:sp>
    <dsp:sp modelId="{5D205D6D-E3B2-466F-AF85-7F5EFA981C69}">
      <dsp:nvSpPr>
        <dsp:cNvPr id="0" name=""/>
        <dsp:cNvSpPr/>
      </dsp:nvSpPr>
      <dsp:spPr>
        <a:xfrm rot="2142401">
          <a:off x="7093106" y="1815300"/>
          <a:ext cx="93044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30444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35067" y="1808101"/>
        <a:ext cx="46522" cy="46522"/>
      </dsp:txXfrm>
    </dsp:sp>
    <dsp:sp modelId="{19E9382D-C714-4DFE-8BFD-04EAEA41DD8B}">
      <dsp:nvSpPr>
        <dsp:cNvPr id="0" name=""/>
        <dsp:cNvSpPr/>
      </dsp:nvSpPr>
      <dsp:spPr>
        <a:xfrm>
          <a:off x="7936096" y="1630673"/>
          <a:ext cx="1888837" cy="9444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地梁結構工程</a:t>
          </a:r>
          <a:endParaRPr lang="zh-TW" sz="22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963757" y="1658334"/>
        <a:ext cx="1833515" cy="889096"/>
      </dsp:txXfrm>
    </dsp:sp>
    <dsp:sp modelId="{8686EA7D-9651-4E68-B8DE-0342845A8624}">
      <dsp:nvSpPr>
        <dsp:cNvPr id="0" name=""/>
        <dsp:cNvSpPr/>
      </dsp:nvSpPr>
      <dsp:spPr>
        <a:xfrm rot="3310531">
          <a:off x="4252440" y="3172902"/>
          <a:ext cx="132302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23029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80879" y="3155888"/>
        <a:ext cx="66151" cy="66151"/>
      </dsp:txXfrm>
    </dsp:sp>
    <dsp:sp modelId="{D3C15ACF-B386-4096-AE1F-327BE4BF7191}">
      <dsp:nvSpPr>
        <dsp:cNvPr id="0" name=""/>
        <dsp:cNvSpPr/>
      </dsp:nvSpPr>
      <dsp:spPr>
        <a:xfrm>
          <a:off x="5291723" y="3259795"/>
          <a:ext cx="1888837" cy="9444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地上結構工程</a:t>
          </a:r>
          <a:endParaRPr lang="zh-TW" sz="22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319384" y="3287456"/>
        <a:ext cx="1833515" cy="889096"/>
      </dsp:txXfrm>
    </dsp:sp>
    <dsp:sp modelId="{1D7D7B9A-F367-49BF-969B-A3ECDAE67FC3}">
      <dsp:nvSpPr>
        <dsp:cNvPr id="0" name=""/>
        <dsp:cNvSpPr/>
      </dsp:nvSpPr>
      <dsp:spPr>
        <a:xfrm rot="19457599">
          <a:off x="7093106" y="3444422"/>
          <a:ext cx="93044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30444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35067" y="3437223"/>
        <a:ext cx="46522" cy="46522"/>
      </dsp:txXfrm>
    </dsp:sp>
    <dsp:sp modelId="{ADC01E22-60DE-4AE3-A8CB-E751343EAD41}">
      <dsp:nvSpPr>
        <dsp:cNvPr id="0" name=""/>
        <dsp:cNvSpPr/>
      </dsp:nvSpPr>
      <dsp:spPr>
        <a:xfrm>
          <a:off x="7936096" y="2716754"/>
          <a:ext cx="1888837" cy="9444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1F</a:t>
          </a:r>
          <a:r>
            <a:rPr lang="zh-TW" sz="22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結構工程</a:t>
          </a:r>
          <a:endParaRPr lang="zh-TW" sz="22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963757" y="2744415"/>
        <a:ext cx="1833515" cy="889096"/>
      </dsp:txXfrm>
    </dsp:sp>
    <dsp:sp modelId="{15D71C77-6F54-48B7-B3FA-C3AEF0828C65}">
      <dsp:nvSpPr>
        <dsp:cNvPr id="0" name=""/>
        <dsp:cNvSpPr/>
      </dsp:nvSpPr>
      <dsp:spPr>
        <a:xfrm rot="2142401">
          <a:off x="7093106" y="3987463"/>
          <a:ext cx="93044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30444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35067" y="3980264"/>
        <a:ext cx="46522" cy="46522"/>
      </dsp:txXfrm>
    </dsp:sp>
    <dsp:sp modelId="{E5FF9DD4-45E3-4F53-8DFE-C0FFAF9E1ED4}">
      <dsp:nvSpPr>
        <dsp:cNvPr id="0" name=""/>
        <dsp:cNvSpPr/>
      </dsp:nvSpPr>
      <dsp:spPr>
        <a:xfrm>
          <a:off x="7936096" y="3802836"/>
          <a:ext cx="1888837" cy="9444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2F</a:t>
          </a:r>
          <a:r>
            <a:rPr lang="zh-TW" sz="22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結構工程</a:t>
          </a:r>
          <a:endParaRPr lang="zh-TW" sz="22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963757" y="3830497"/>
        <a:ext cx="1833515" cy="889096"/>
      </dsp:txXfrm>
    </dsp:sp>
    <dsp:sp modelId="{91F43792-D5DF-4800-B839-795F09EFD0DE}">
      <dsp:nvSpPr>
        <dsp:cNvPr id="0" name=""/>
        <dsp:cNvSpPr/>
      </dsp:nvSpPr>
      <dsp:spPr>
        <a:xfrm rot="4249260">
          <a:off x="3764050" y="3715943"/>
          <a:ext cx="229981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299810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56460" y="3674510"/>
        <a:ext cx="114990" cy="114990"/>
      </dsp:txXfrm>
    </dsp:sp>
    <dsp:sp modelId="{9EB4E19C-4872-4D7A-B877-605BAFE7A72C}">
      <dsp:nvSpPr>
        <dsp:cNvPr id="0" name=""/>
        <dsp:cNvSpPr/>
      </dsp:nvSpPr>
      <dsp:spPr>
        <a:xfrm>
          <a:off x="5291723" y="4345877"/>
          <a:ext cx="1888837" cy="9444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室內裝修工程</a:t>
          </a:r>
          <a:endParaRPr lang="zh-TW" sz="22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319384" y="4373538"/>
        <a:ext cx="1833515" cy="889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4B0FE-9B32-7956-55C8-D047737DE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A6DD82A-1E09-0151-344F-6770F9EF9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A223CC-DE0C-6BFD-535C-E8EE20CD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E369FD-1CEC-1E55-CA12-9E3C2963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33D9E5-16DD-02E3-F98A-1868C02B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70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768AC9-1804-F419-84DD-5480C9AF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DE5D5A8-3D75-7791-DC6D-02A16615B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9AC2DA-9770-9DF7-F2F1-2C2E0DF7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C6048FB-CE67-B5E5-39B1-5E72BE858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8872F5-D78B-67E0-F55C-5DA213C9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73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DA3CE41-8746-A1DB-5D20-E626FEED2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23C15E7-714D-E5C9-8CC0-17B5030FF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9651FC-293C-DE9D-8971-6FBC4841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96F3B5-D582-F01E-DC71-88C11C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0121C9-8D45-02B5-35B8-4C399D2A3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598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D81DBF-397C-C263-18E8-029BC5350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AC29A1-90D7-F162-E597-3AEC066BF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4CEF46-9108-F427-1D9B-12631CC6E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C07ACEC-D65B-8CB4-F5A5-6562D04DC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5C44AC-E6E9-64C8-B7A4-7C509A22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967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74DBC3-20B7-15CC-8BD3-A5E0B42F0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CEE6255-E1A3-3A06-BE26-F93767DE9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F9DD54-7E8C-A06C-64ED-A885A521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A68BA5-3A0D-D910-2E1D-FCE7C262C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25726A-2834-F61D-F1B7-680A4929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461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844CC0-427A-1112-63E0-4F638A1B4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7965D0-F593-459C-E5FB-BCF52CB3CF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F67C0B9-1536-1BBF-727F-B3F20BE2C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683B7AD-ED4B-5BB6-4BCF-BEB28AB7F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491F78F-8688-24A9-6F44-32D70908E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177B2BF-E850-0CD6-BE13-A908A6D91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501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DD4D33-081D-CC42-6202-7218D2FE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D548AC-EF96-8917-DE23-B5A68E64C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A7C6FB0-D8A8-2197-9B17-2FFD08959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619EEF8-960F-EB3D-79BA-3AC736CEB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FB310FC-9596-30D0-B7A7-A3B0E80B2D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AC8BFD3-E79D-CB10-0A66-1D82A340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63D5819-B707-367D-29F7-8B4DE364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7D3DDB1-1311-989B-D87D-7E885CC9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42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510A69-3EF2-2D7D-2723-0A2E0332D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7DCCFE0-F52C-E6A0-6331-38768C6F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864B518-FB1D-AA55-1002-73F699204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550B525-9826-A03D-7657-4DE6EF209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57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33CD171-1541-EA17-E3D5-B1C40307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52718B2-2587-83C3-830A-ECF94C837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E1EC15-D317-EE16-2433-02AE2D2D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74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3B9CC4-B038-77BD-CCFD-50AFFF076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29BA84-C623-205A-893A-4A19C43F1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8364E9E-9E4E-76F9-11EA-491C8E01A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DEB680-07CE-65A5-0D09-249C4A90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CF9E4B9-4362-F929-03C3-3743A145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D3E438-26DF-133C-CDCC-A1F87762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7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2756B9-545F-08FA-7FC3-93991F43A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5DD9EFD-BB27-01A4-D5EB-B655B1A95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EF212C7-9757-6DDC-296C-536C1D59C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1A38D50-1F85-8931-EA42-C34931532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57019FD-F74F-09E6-5042-BDACB94FA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65BD1C8-EBFD-73DC-B243-991F4DAF4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80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B35CD6-3F5B-56D5-CA85-876840B74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04D8C4-C16A-C0B7-6D34-CA54D7315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3C2D53-ED97-3107-C3C4-163E064B0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75742-0CB7-447A-8D42-82A74C12E34F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EEB27E-7B03-C2C7-7C3B-7C7A44A7B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0BA0ED-2995-BACE-E219-B2226906BE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72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0FCB44-718C-5ACB-9884-A32127B2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10" y="413764"/>
            <a:ext cx="10894978" cy="841105"/>
          </a:xfrm>
          <a:solidFill>
            <a:schemeClr val="tx1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專案組織架構圖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8E7F13B-BB76-0EB4-F15E-A193B2E307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449348"/>
              </p:ext>
            </p:extLst>
          </p:nvPr>
        </p:nvGraphicFramePr>
        <p:xfrm>
          <a:off x="239948" y="1297554"/>
          <a:ext cx="11802983" cy="4708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" name="圖片 18">
            <a:extLst>
              <a:ext uri="{FF2B5EF4-FFF2-40B4-BE49-F238E27FC236}">
                <a16:creationId xmlns:a16="http://schemas.microsoft.com/office/drawing/2014/main" id="{DAFFE724-A686-A47C-508C-037786A6BC7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7890" r="5893" b="36301"/>
          <a:stretch/>
        </p:blipFill>
        <p:spPr>
          <a:xfrm>
            <a:off x="10000034" y="6168770"/>
            <a:ext cx="2042898" cy="54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10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0FCB44-718C-5ACB-9884-A32127B2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2" y="160845"/>
            <a:ext cx="10515600" cy="841105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辦公室大樓興建</a:t>
            </a:r>
            <a:r>
              <a:rPr lang="en-US" altLang="zh-TW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WBS</a:t>
            </a: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FE3D7543-41F4-4295-4F80-C932EDE8D1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910765"/>
              </p:ext>
            </p:extLst>
          </p:nvPr>
        </p:nvGraphicFramePr>
        <p:xfrm>
          <a:off x="165370" y="1254868"/>
          <a:ext cx="11741285" cy="5291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92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9EE3E82-0192-48A0-BFF6-B09EFC1968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B9EE3E82-0192-48A0-BFF6-B09EFC1968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65D4241-79CC-467E-81A0-E09CC2EA7E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365D4241-79CC-467E-81A0-E09CC2EA7E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ED68D9C-3735-4408-9963-A27F50354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3ED68D9C-3735-4408-9963-A27F503547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6D4D09-C3C0-456E-A32D-6260B5282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dgm id="{016D4D09-C3C0-456E-A32D-6260B52826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135CD2-952A-49E4-8559-1074E2724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8C135CD2-952A-49E4-8559-1074E27248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86EA7D-9651-4E68-B8DE-0342845A8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graphicEl>
                                              <a:dgm id="{8686EA7D-9651-4E68-B8DE-0342845A86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3C15ACF-B386-4096-AE1F-327BE4BF7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D3C15ACF-B386-4096-AE1F-327BE4BF71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1F43792-D5DF-4800-B839-795F09EFD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graphicEl>
                                              <a:dgm id="{91F43792-D5DF-4800-B839-795F09EFD0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EB4E19C-4872-4D7A-B877-605BAFE7A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dgm id="{9EB4E19C-4872-4D7A-B877-605BAFE7A7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3C2C904-3280-4CB7-A791-3AAC0751A4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graphicEl>
                                              <a:dgm id="{C3C2C904-3280-4CB7-A791-3AAC0751A4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99C82FF-73F1-4377-B49B-09ECB2884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>
                                            <p:graphicEl>
                                              <a:dgm id="{A99C82FF-73F1-4377-B49B-09ECB28841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205D6D-E3B2-466F-AF85-7F5EFA981C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">
                                            <p:graphicEl>
                                              <a:dgm id="{5D205D6D-E3B2-466F-AF85-7F5EFA981C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9E9382D-C714-4DFE-8BFD-04EAEA41DD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dgm id="{19E9382D-C714-4DFE-8BFD-04EAEA41DD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7D7B9A-F367-49BF-969B-A3ECDAE67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>
                                            <p:graphicEl>
                                              <a:dgm id="{1D7D7B9A-F367-49BF-969B-A3ECDAE67F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DC01E22-60DE-4AE3-A8CB-E751343EAD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>
                                            <p:graphicEl>
                                              <a:dgm id="{ADC01E22-60DE-4AE3-A8CB-E751343EAD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5D71C77-6F54-48B7-B3FA-C3AEF0828C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">
                                            <p:graphicEl>
                                              <a:dgm id="{15D71C77-6F54-48B7-B3FA-C3AEF0828C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5FF9DD4-45E3-4F53-8DFE-C0FFAF9E1E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">
                                            <p:graphicEl>
                                              <a:dgm id="{E5FF9DD4-45E3-4F53-8DFE-C0FFAF9E1E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AtOnce"/>
        </p:bldSub>
      </p:bldGraphic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76</Words>
  <Application>Microsoft Office PowerPoint</Application>
  <PresentationFormat>寬螢幕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Office 佈景主題</vt:lpstr>
      <vt:lpstr>專案組織架構圖</vt:lpstr>
      <vt:lpstr>辦公室大樓興建WBS圖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專案組織架構圖</dc:title>
  <dc:creator>專案管理 輕鬆學</dc:creator>
  <cp:lastModifiedBy>專案管理 輕鬆學</cp:lastModifiedBy>
  <cp:revision>11</cp:revision>
  <dcterms:created xsi:type="dcterms:W3CDTF">2022-06-12T08:35:11Z</dcterms:created>
  <dcterms:modified xsi:type="dcterms:W3CDTF">2022-06-13T07:11:30Z</dcterms:modified>
</cp:coreProperties>
</file>