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3394A-867B-F007-999C-187E90A26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257A5F5-624E-003E-E437-F2010A894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99A4D4-2790-6169-4986-255DC171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12F5932-1662-7392-5378-AB224AF3A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088C64-55B0-35EC-C51A-EE5A6EAD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51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4069CE-0F9C-B04C-C57E-D31FFD09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CD5488D-348C-46ED-8471-8F4126370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DAA71D6-28B3-1E84-13B5-ACA28DDC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9C3283-3543-0931-9199-055828702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3E7C4B-12AF-7B0B-E5E2-20682C69D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606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9C0A7F5-7CF6-BF44-C78F-E589AA5FC5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C154E89-31FE-9650-F712-D10EB2EF1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194CFA-97F2-08EC-473B-B5EC2D6C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F50773-EC77-C709-D056-1AB4BC06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1FD99F-5A0F-1E42-7A78-D5A89CC6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584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E6C5F7-35EE-D508-624D-46484F88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7BF0FB-2BCB-9395-5D9A-1A0F4B4E4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2CB233-0E2C-A889-80F9-59B9E1D1C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3EF11F-F19B-3C03-DD04-BF1E6439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C111F3-2415-3999-220E-41B1587D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803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3236D1-5B05-A2A8-4150-9E1C9A8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B7489F1-B6BD-9741-BA84-5169C69E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973CB43-29F7-2D08-4714-D5B395D1D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AEFFCE-FA86-CCA1-1A3E-8DAE948D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A20420-ABF9-E396-52FD-B53ED109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0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57B761-76F7-12A3-DFE0-59594EC4A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C05BCC-CB00-4241-0B72-6F5C34F93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80D5469-C14B-B9B7-7363-4634A51D5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85F1B80-71B4-BF52-280F-78C940B25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11F13C-DE9E-1856-14D4-2C0FD92EE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9F7DCCA-27F4-EA8A-D1C3-4A285419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32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BDEF31-0479-A831-CB61-0C16AC8B4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4CE82D9-B201-098C-4B36-2468567C0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2D38A12-7388-6E98-E183-7203E42F1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567A6A7-B0E7-90B9-6D01-8CC708435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06635EA-5A4B-F4AD-0498-B2C35C2B5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C633149-9597-EBFB-ACCB-1459A5B85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54E3707-E0CA-70DE-9E45-CBD54116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E99093A-33AE-3D79-FBCF-29EAE1F3C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805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5F9594-3A87-FDE4-25A9-1F3506FB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D275B0A-5132-834B-6140-5FEE71CD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2A23EE3-EF6A-28DF-7306-CAA97BB4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A343367-B91D-00CD-B9AB-FBED6C32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06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C12D6D7-0C7C-6FCA-9972-2A0715A17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E1007C-3EC8-1F3B-35CA-41E72942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DC3D475-4F65-2177-EFD1-06EAEA820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751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9EB674-5A40-76CD-9180-1748909EF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C7AAAF-C310-888F-1135-63BF2CAF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9C05B3A-2FD1-482F-EB37-095D3FD00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D4947AC-3413-6EBA-8A6B-EDD8EF43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64936A-328A-E6E0-7970-E02079B49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3606AAE-778C-683B-1115-337C1E51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0718F1-0CA4-2394-08CE-E00C1A94E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23D5F56-5D70-47DC-D694-63C4B2D2C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0F5B6F2-CA48-4758-E1CC-CA0E73275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F7F42F9-7543-31F8-A247-93A6B6AE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4069F5-CEE5-E6EA-E1EA-647375D4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0C8D9F2-6E91-53EB-220A-C2630146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15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B34D61C-F912-67A3-DD0C-D1D767C8D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2BA043-1C29-DEAA-312C-534A401E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1C6BBC-3E4A-FB47-1ED9-AAB42D8BEE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06FA4-2F2A-4E31-9BB5-522E7E788173}" type="datetimeFigureOut">
              <a:rPr lang="zh-TW" altLang="en-US" smtClean="0"/>
              <a:t>2022/5/27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C1EDB3-AD2F-CB90-D153-018527FBB6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47A489D-818A-9EA9-60FB-AD000F5D0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255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字方塊 19">
            <a:extLst>
              <a:ext uri="{FF2B5EF4-FFF2-40B4-BE49-F238E27FC236}">
                <a16:creationId xmlns:a16="http://schemas.microsoft.com/office/drawing/2014/main" id="{5B4E27B8-BA9C-4985-BE22-12CEE79060AA}"/>
              </a:ext>
            </a:extLst>
          </p:cNvPr>
          <p:cNvSpPr txBox="1"/>
          <p:nvPr/>
        </p:nvSpPr>
        <p:spPr>
          <a:xfrm>
            <a:off x="188877" y="156117"/>
            <a:ext cx="4346527" cy="769441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火鳳凰開發專案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C473EF3-488E-4ABD-8EEE-DC4AD4171277}"/>
              </a:ext>
            </a:extLst>
          </p:cNvPr>
          <p:cNvSpPr/>
          <p:nvPr/>
        </p:nvSpPr>
        <p:spPr>
          <a:xfrm>
            <a:off x="4662253" y="156117"/>
            <a:ext cx="7180412" cy="2492102"/>
          </a:xfrm>
          <a:prstGeom prst="rect">
            <a:avLst/>
          </a:prstGeom>
          <a:ln>
            <a:solidFill>
              <a:srgbClr val="000000">
                <a:lumMod val="50000"/>
                <a:lumOff val="50000"/>
              </a:srgbClr>
            </a:solidFill>
          </a:ln>
        </p:spPr>
        <p:txBody>
          <a:bodyPr wrap="square" lIns="0" tIns="0" rIns="0" bIns="0" anchor="ctr">
            <a:noAutofit/>
          </a:bodyPr>
          <a:lstStyle/>
          <a:p>
            <a:pPr marL="0" marR="0" lvl="0" indent="0" algn="dist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167A9AFC-2C37-41A9-9B67-8EF20619C3AF}"/>
              </a:ext>
            </a:extLst>
          </p:cNvPr>
          <p:cNvSpPr txBox="1"/>
          <p:nvPr/>
        </p:nvSpPr>
        <p:spPr>
          <a:xfrm>
            <a:off x="188877" y="2109228"/>
            <a:ext cx="14987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TW" altLang="en-US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專案開工日</a:t>
            </a:r>
            <a:br>
              <a:rPr lang="en-US" altLang="zh-TW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</a:br>
            <a:r>
              <a:rPr lang="en-US" altLang="zh-TW" sz="1200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Project Start Date</a:t>
            </a:r>
            <a:endParaRPr lang="zh-TW" altLang="en-US" sz="1400" dirty="0">
              <a:solidFill>
                <a:srgbClr val="7F7F7F"/>
              </a:solidFill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</p:txBody>
      </p: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C358E260-8339-44F4-AF18-CFB8CE0ADAB3}"/>
              </a:ext>
            </a:extLst>
          </p:cNvPr>
          <p:cNvCxnSpPr>
            <a:cxnSpLocks/>
          </p:cNvCxnSpPr>
          <p:nvPr/>
        </p:nvCxnSpPr>
        <p:spPr>
          <a:xfrm>
            <a:off x="1697661" y="1088309"/>
            <a:ext cx="0" cy="1560168"/>
          </a:xfrm>
          <a:prstGeom prst="line">
            <a:avLst/>
          </a:prstGeom>
          <a:noFill/>
          <a:ln w="12700" cap="flat" cmpd="sng" algn="ctr">
            <a:solidFill>
              <a:srgbClr val="800000"/>
            </a:solidFill>
            <a:prstDash val="solid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A54A3A68-2667-4A03-82C3-38E69A8E7762}"/>
              </a:ext>
            </a:extLst>
          </p:cNvPr>
          <p:cNvSpPr txBox="1"/>
          <p:nvPr/>
        </p:nvSpPr>
        <p:spPr>
          <a:xfrm>
            <a:off x="349335" y="1431180"/>
            <a:ext cx="1260000" cy="46375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zh-TW" sz="800" dirty="0">
                <a:solidFill>
                  <a:srgbClr val="80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2022/1/3</a:t>
            </a:r>
            <a:endParaRPr lang="zh-TW" altLang="en-US" sz="800" dirty="0">
              <a:solidFill>
                <a:srgbClr val="800000"/>
              </a:solidFill>
              <a:latin typeface="Adobe Gothic Std B" panose="020B0800000000000000" pitchFamily="34" charset="-128"/>
            </a:endParaRPr>
          </a:p>
        </p:txBody>
      </p: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404C4F71-8F71-458A-A329-F18919CD7D13}"/>
              </a:ext>
            </a:extLst>
          </p:cNvPr>
          <p:cNvCxnSpPr>
            <a:cxnSpLocks/>
          </p:cNvCxnSpPr>
          <p:nvPr/>
        </p:nvCxnSpPr>
        <p:spPr>
          <a:xfrm>
            <a:off x="188877" y="1088309"/>
            <a:ext cx="0" cy="1560168"/>
          </a:xfrm>
          <a:prstGeom prst="line">
            <a:avLst/>
          </a:prstGeom>
          <a:noFill/>
          <a:ln w="12700" cap="flat" cmpd="sng" algn="ctr">
            <a:solidFill>
              <a:srgbClr val="800000"/>
            </a:solidFill>
            <a:prstDash val="solid"/>
          </a:ln>
          <a:effectLst/>
        </p:spPr>
      </p:cxn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68A1E716-068E-49B3-BF79-FC690705E12A}"/>
              </a:ext>
            </a:extLst>
          </p:cNvPr>
          <p:cNvSpPr txBox="1"/>
          <p:nvPr/>
        </p:nvSpPr>
        <p:spPr>
          <a:xfrm>
            <a:off x="1690319" y="2109228"/>
            <a:ext cx="14987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TW" altLang="en-US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預計完成日</a:t>
            </a:r>
            <a:br>
              <a:rPr lang="en-US" altLang="zh-TW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</a:br>
            <a:r>
              <a:rPr lang="en-US" altLang="zh-TW" sz="1200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Project Finish Date</a:t>
            </a:r>
            <a:endParaRPr lang="zh-TW" altLang="en-US" sz="1400" dirty="0">
              <a:solidFill>
                <a:srgbClr val="7F7F7F"/>
              </a:solidFill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</p:txBody>
      </p: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DA699E2A-2569-48CD-97BB-7C1C63516067}"/>
              </a:ext>
            </a:extLst>
          </p:cNvPr>
          <p:cNvCxnSpPr>
            <a:cxnSpLocks/>
          </p:cNvCxnSpPr>
          <p:nvPr/>
        </p:nvCxnSpPr>
        <p:spPr>
          <a:xfrm>
            <a:off x="3199103" y="1088051"/>
            <a:ext cx="0" cy="1560168"/>
          </a:xfrm>
          <a:prstGeom prst="line">
            <a:avLst/>
          </a:prstGeom>
          <a:noFill/>
          <a:ln w="12700" cap="flat" cmpd="sng" algn="ctr">
            <a:solidFill>
              <a:srgbClr val="800000"/>
            </a:solidFill>
            <a:prstDash val="solid"/>
          </a:ln>
          <a:effectLst/>
        </p:spPr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D8447283-0FDE-4D1D-A49C-FDEFFB093A72}"/>
              </a:ext>
            </a:extLst>
          </p:cNvPr>
          <p:cNvSpPr txBox="1"/>
          <p:nvPr/>
        </p:nvSpPr>
        <p:spPr>
          <a:xfrm>
            <a:off x="1840510" y="1431180"/>
            <a:ext cx="1260000" cy="46375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zh-TW" sz="800" dirty="0">
                <a:solidFill>
                  <a:srgbClr val="80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2022/12/25</a:t>
            </a:r>
            <a:endParaRPr lang="zh-TW" altLang="en-US" sz="800" dirty="0">
              <a:solidFill>
                <a:srgbClr val="800000"/>
              </a:solidFill>
              <a:latin typeface="Adobe Gothic Std B" panose="020B0800000000000000" pitchFamily="34" charset="-128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4FAD7CE6-FE47-4B14-8514-FB0EFA2521E8}"/>
              </a:ext>
            </a:extLst>
          </p:cNvPr>
          <p:cNvSpPr txBox="1"/>
          <p:nvPr/>
        </p:nvSpPr>
        <p:spPr>
          <a:xfrm>
            <a:off x="3153468" y="2109228"/>
            <a:ext cx="14987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TW" altLang="en-US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專案總工期</a:t>
            </a:r>
            <a:br>
              <a:rPr lang="en-US" altLang="zh-TW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</a:br>
            <a:r>
              <a:rPr lang="en-US" altLang="zh-TW" sz="1200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Project Duration</a:t>
            </a:r>
            <a:endParaRPr lang="zh-TW" altLang="en-US" sz="1400" dirty="0">
              <a:solidFill>
                <a:srgbClr val="7F7F7F"/>
              </a:solidFill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04C60AA9-C682-499B-BE5A-4CFE8714DD27}"/>
              </a:ext>
            </a:extLst>
          </p:cNvPr>
          <p:cNvSpPr txBox="1"/>
          <p:nvPr/>
        </p:nvSpPr>
        <p:spPr>
          <a:xfrm>
            <a:off x="3328782" y="1431180"/>
            <a:ext cx="1137627" cy="50400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zh-TW" sz="800" dirty="0">
                <a:solidFill>
                  <a:srgbClr val="80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356</a:t>
            </a:r>
            <a:endParaRPr lang="zh-TW" altLang="en-US" sz="800" dirty="0">
              <a:solidFill>
                <a:srgbClr val="800000"/>
              </a:solidFill>
              <a:latin typeface="Adobe Gothic Std B" panose="020B0800000000000000" pitchFamily="34" charset="-128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CC6CED8-F320-730A-9D6E-416D14761370}"/>
              </a:ext>
            </a:extLst>
          </p:cNvPr>
          <p:cNvSpPr txBox="1"/>
          <p:nvPr/>
        </p:nvSpPr>
        <p:spPr>
          <a:xfrm>
            <a:off x="4731248" y="344058"/>
            <a:ext cx="7037965" cy="211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本專案構想，嘗試運用數位工具資源，整合文獻史料與踏查結果</a:t>
            </a:r>
            <a:endParaRPr kumimoji="0" lang="en-US" altLang="zh-TW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  <a:p>
            <a:pPr marL="0" marR="0" lvl="0" indent="0" algn="dist" defTabSz="91440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建置一使用者介面，透過公開授權、免費分享的服務平台，編撰數位詞條內容，並將匯整後的文獻史料、踏查成果以及建構的數位內容，一併內嵌於網頁，除了提供視覺化的網頁搜尋頁面功能，並可快速整合相關資源，同時開創出全新資訊研究範例與資訊系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91224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116</Words>
  <Application>Microsoft Office PowerPoint</Application>
  <PresentationFormat>寬螢幕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Adobe Gothic Std B</vt:lpstr>
      <vt:lpstr>華康儷黑 Std W5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專案管理 輕鬆學</dc:creator>
  <cp:lastModifiedBy>專案管理 輕鬆學</cp:lastModifiedBy>
  <cp:revision>8</cp:revision>
  <dcterms:created xsi:type="dcterms:W3CDTF">2022-05-22T01:10:03Z</dcterms:created>
  <dcterms:modified xsi:type="dcterms:W3CDTF">2022-05-27T09:53:52Z</dcterms:modified>
</cp:coreProperties>
</file>